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9" r:id="rId6"/>
    <p:sldId id="264" r:id="rId7"/>
    <p:sldId id="278" r:id="rId8"/>
    <p:sldId id="304" r:id="rId9"/>
    <p:sldId id="279" r:id="rId10"/>
    <p:sldId id="350" r:id="rId11"/>
    <p:sldId id="513" r:id="rId12"/>
    <p:sldId id="349" r:id="rId13"/>
    <p:sldId id="502" r:id="rId14"/>
    <p:sldId id="335" r:id="rId15"/>
    <p:sldId id="273" r:id="rId16"/>
    <p:sldId id="541" r:id="rId17"/>
    <p:sldId id="291" r:id="rId18"/>
    <p:sldId id="542" r:id="rId19"/>
    <p:sldId id="337" r:id="rId20"/>
    <p:sldId id="536" r:id="rId21"/>
    <p:sldId id="540" r:id="rId22"/>
    <p:sldId id="354" r:id="rId23"/>
    <p:sldId id="321" r:id="rId24"/>
    <p:sldId id="543" r:id="rId25"/>
    <p:sldId id="537" r:id="rId26"/>
    <p:sldId id="338" r:id="rId27"/>
    <p:sldId id="538" r:id="rId28"/>
    <p:sldId id="281" r:id="rId29"/>
  </p:sldIdLst>
  <p:sldSz cx="12192000" cy="6858000"/>
  <p:notesSz cx="6858000" cy="9144000"/>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FD911-9D33-4277-BD02-CD3FC6E7BF75}" v="46" dt="2024-10-09T10:43:37.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92" d="100"/>
          <a:sy n="92" d="100"/>
        </p:scale>
        <p:origin x="30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ata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64.png"/><Relationship Id="rId7" Type="http://schemas.openxmlformats.org/officeDocument/2006/relationships/image" Target="../media/image52.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65.svg"/></Relationships>
</file>

<file path=ppt/diagrams/_rels/data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hyperlink" Target="https://best-practice-and-impact.github.io/qa-of-code-guidance/intro.html" TargetMode="External"/><Relationship Id="rId7" Type="http://schemas.openxmlformats.org/officeDocument/2006/relationships/image" Target="../media/image69.png"/><Relationship Id="rId2" Type="http://schemas.openxmlformats.org/officeDocument/2006/relationships/hyperlink" Target="https://best-practice-and-impact.github.io/ONS_minimum_RAP/" TargetMode="External"/><Relationship Id="rId1" Type="http://schemas.openxmlformats.org/officeDocument/2006/relationships/hyperlink" Target="https://best-practice-and-impact.github.io/qa-of-code-guidance/checklists.html" TargetMode="Externa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64.png"/><Relationship Id="rId7" Type="http://schemas.openxmlformats.org/officeDocument/2006/relationships/image" Target="../media/image52.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65.svg"/></Relationships>
</file>

<file path=ppt/diagrams/_rels/drawing9.xml.rels><?xml version="1.0" encoding="UTF-8" standalone="yes"?>
<Relationships xmlns="http://schemas.openxmlformats.org/package/2006/relationships"><Relationship Id="rId8" Type="http://schemas.openxmlformats.org/officeDocument/2006/relationships/hyperlink" Target="https://best-practice-and-impact.github.io/qa-of-code-guidance/checklists.html" TargetMode="External"/><Relationship Id="rId3" Type="http://schemas.openxmlformats.org/officeDocument/2006/relationships/image" Target="../media/image67.png"/><Relationship Id="rId7" Type="http://schemas.openxmlformats.org/officeDocument/2006/relationships/image" Target="../media/image70.svg"/><Relationship Id="rId2" Type="http://schemas.openxmlformats.org/officeDocument/2006/relationships/hyperlink" Target="https://best-practice-and-impact.github.io/qa-of-code-guidance/intro.html" TargetMode="External"/><Relationship Id="rId1" Type="http://schemas.openxmlformats.org/officeDocument/2006/relationships/image" Target="../media/image66.png"/><Relationship Id="rId6" Type="http://schemas.openxmlformats.org/officeDocument/2006/relationships/image" Target="../media/image69.png"/><Relationship Id="rId5" Type="http://schemas.openxmlformats.org/officeDocument/2006/relationships/hyperlink" Target="https://best-practice-and-impact.github.io/ONS_minimum_RAP/" TargetMode="External"/><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DFAD6-69DA-48C0-B246-896927C3D3F0}" type="doc">
      <dgm:prSet loTypeId="urn:microsoft.com/office/officeart/2005/8/layout/hChevron3" loCatId="process" qsTypeId="urn:microsoft.com/office/officeart/2005/8/quickstyle/simple1" qsCatId="simple" csTypeId="urn:microsoft.com/office/officeart/2005/8/colors/colorful3" csCatId="colorful" phldr="1"/>
      <dgm:spPr/>
    </dgm:pt>
    <dgm:pt modelId="{4798D8E6-D2A1-4EBE-829D-CF114126F94F}">
      <dgm:prSet phldrT="[Text]"/>
      <dgm:spPr/>
      <dgm:t>
        <a:bodyPr/>
        <a:lstStyle/>
        <a:p>
          <a:r>
            <a:rPr lang="en-GB"/>
            <a:t>Get</a:t>
          </a:r>
        </a:p>
      </dgm:t>
    </dgm:pt>
    <dgm:pt modelId="{F4B3D02A-C58F-4EF1-A739-167EBB6EDC04}" type="parTrans" cxnId="{DB991505-B99E-4C1A-BEED-F4E52E2BBF26}">
      <dgm:prSet/>
      <dgm:spPr/>
      <dgm:t>
        <a:bodyPr/>
        <a:lstStyle/>
        <a:p>
          <a:endParaRPr lang="en-GB"/>
        </a:p>
      </dgm:t>
    </dgm:pt>
    <dgm:pt modelId="{16655DE7-054F-4190-ADA1-D3C8443E7A5E}" type="sibTrans" cxnId="{DB991505-B99E-4C1A-BEED-F4E52E2BBF26}">
      <dgm:prSet/>
      <dgm:spPr/>
      <dgm:t>
        <a:bodyPr/>
        <a:lstStyle/>
        <a:p>
          <a:endParaRPr lang="en-GB"/>
        </a:p>
      </dgm:t>
    </dgm:pt>
    <dgm:pt modelId="{5B7D2E56-6F5A-4234-98E3-CDDAF4D68446}">
      <dgm:prSet phldrT="[Text]"/>
      <dgm:spPr/>
      <dgm:t>
        <a:bodyPr/>
        <a:lstStyle/>
        <a:p>
          <a:r>
            <a:rPr lang="en-GB"/>
            <a:t>Analyse</a:t>
          </a:r>
        </a:p>
      </dgm:t>
    </dgm:pt>
    <dgm:pt modelId="{EB0E60D1-20B3-4889-AAB6-A2F3C6608F5E}" type="parTrans" cxnId="{EF7EE1E4-AC44-4452-8300-9DB95DE1A362}">
      <dgm:prSet/>
      <dgm:spPr/>
      <dgm:t>
        <a:bodyPr/>
        <a:lstStyle/>
        <a:p>
          <a:endParaRPr lang="en-GB"/>
        </a:p>
      </dgm:t>
    </dgm:pt>
    <dgm:pt modelId="{3AA7D816-9F16-411A-AECC-C1CDA19997EE}" type="sibTrans" cxnId="{EF7EE1E4-AC44-4452-8300-9DB95DE1A362}">
      <dgm:prSet/>
      <dgm:spPr/>
      <dgm:t>
        <a:bodyPr/>
        <a:lstStyle/>
        <a:p>
          <a:endParaRPr lang="en-GB"/>
        </a:p>
      </dgm:t>
    </dgm:pt>
    <dgm:pt modelId="{0143F7CD-3DD0-46B4-8602-56CEA898FD51}">
      <dgm:prSet phldrT="[Text]"/>
      <dgm:spPr/>
      <dgm:t>
        <a:bodyPr/>
        <a:lstStyle/>
        <a:p>
          <a:r>
            <a:rPr lang="en-GB"/>
            <a:t>Visualise</a:t>
          </a:r>
        </a:p>
      </dgm:t>
    </dgm:pt>
    <dgm:pt modelId="{F8BE97A4-A423-467F-904E-0A542A6D14CA}" type="parTrans" cxnId="{010441FD-DE29-482C-8394-0F81FFA8007C}">
      <dgm:prSet/>
      <dgm:spPr/>
      <dgm:t>
        <a:bodyPr/>
        <a:lstStyle/>
        <a:p>
          <a:endParaRPr lang="en-GB"/>
        </a:p>
      </dgm:t>
    </dgm:pt>
    <dgm:pt modelId="{2FEB9554-FE40-4205-ABE9-D49C2D499878}" type="sibTrans" cxnId="{010441FD-DE29-482C-8394-0F81FFA8007C}">
      <dgm:prSet/>
      <dgm:spPr/>
      <dgm:t>
        <a:bodyPr/>
        <a:lstStyle/>
        <a:p>
          <a:endParaRPr lang="en-GB"/>
        </a:p>
      </dgm:t>
    </dgm:pt>
    <dgm:pt modelId="{29C80A9C-9C58-4759-A03C-4D2D899B0ED8}">
      <dgm:prSet/>
      <dgm:spPr/>
      <dgm:t>
        <a:bodyPr/>
        <a:lstStyle/>
        <a:p>
          <a:r>
            <a:rPr lang="en-GB" dirty="0"/>
            <a:t>Report</a:t>
          </a:r>
        </a:p>
      </dgm:t>
    </dgm:pt>
    <dgm:pt modelId="{34859E1A-02BD-4851-9D87-4F6C444470CC}" type="parTrans" cxnId="{C85AFF91-31B3-4896-856D-F4CF03CDDD3E}">
      <dgm:prSet/>
      <dgm:spPr/>
      <dgm:t>
        <a:bodyPr/>
        <a:lstStyle/>
        <a:p>
          <a:endParaRPr lang="en-GB"/>
        </a:p>
      </dgm:t>
    </dgm:pt>
    <dgm:pt modelId="{1BD8250F-C51D-4234-8FCB-83E1A660821B}" type="sibTrans" cxnId="{C85AFF91-31B3-4896-856D-F4CF03CDDD3E}">
      <dgm:prSet/>
      <dgm:spPr/>
      <dgm:t>
        <a:bodyPr/>
        <a:lstStyle/>
        <a:p>
          <a:endParaRPr lang="en-GB"/>
        </a:p>
      </dgm:t>
    </dgm:pt>
    <dgm:pt modelId="{FE1B1CF5-D4A8-48C5-8742-A852D4C5D867}" type="pres">
      <dgm:prSet presAssocID="{D12DFAD6-69DA-48C0-B246-896927C3D3F0}" presName="Name0" presStyleCnt="0">
        <dgm:presLayoutVars>
          <dgm:dir/>
          <dgm:resizeHandles val="exact"/>
        </dgm:presLayoutVars>
      </dgm:prSet>
      <dgm:spPr/>
    </dgm:pt>
    <dgm:pt modelId="{30F686E0-6582-433E-84B5-4D1C8107056A}" type="pres">
      <dgm:prSet presAssocID="{4798D8E6-D2A1-4EBE-829D-CF114126F94F}" presName="parTxOnly" presStyleLbl="node1" presStyleIdx="0" presStyleCnt="4" custLinFactNeighborX="-498" custLinFactNeighborY="-63224">
        <dgm:presLayoutVars>
          <dgm:bulletEnabled val="1"/>
        </dgm:presLayoutVars>
      </dgm:prSet>
      <dgm:spPr/>
    </dgm:pt>
    <dgm:pt modelId="{9909E294-D1A9-4124-9A77-7796F6261B99}" type="pres">
      <dgm:prSet presAssocID="{16655DE7-054F-4190-ADA1-D3C8443E7A5E}" presName="parSpace" presStyleCnt="0"/>
      <dgm:spPr/>
    </dgm:pt>
    <dgm:pt modelId="{0286CD2F-5761-48F7-8535-CF5E4A0E46C6}" type="pres">
      <dgm:prSet presAssocID="{5B7D2E56-6F5A-4234-98E3-CDDAF4D68446}" presName="parTxOnly" presStyleLbl="node1" presStyleIdx="1" presStyleCnt="4" custLinFactNeighborX="-498" custLinFactNeighborY="-63224">
        <dgm:presLayoutVars>
          <dgm:bulletEnabled val="1"/>
        </dgm:presLayoutVars>
      </dgm:prSet>
      <dgm:spPr/>
    </dgm:pt>
    <dgm:pt modelId="{F1FD3C6B-BE69-4F89-91F6-054F87A0E63A}" type="pres">
      <dgm:prSet presAssocID="{3AA7D816-9F16-411A-AECC-C1CDA19997EE}" presName="parSpace" presStyleCnt="0"/>
      <dgm:spPr/>
    </dgm:pt>
    <dgm:pt modelId="{4259AA70-201F-486A-AC26-15A328B7FADB}" type="pres">
      <dgm:prSet presAssocID="{0143F7CD-3DD0-46B4-8602-56CEA898FD51}" presName="parTxOnly" presStyleLbl="node1" presStyleIdx="2" presStyleCnt="4" custLinFactNeighborX="-498" custLinFactNeighborY="-63224">
        <dgm:presLayoutVars>
          <dgm:bulletEnabled val="1"/>
        </dgm:presLayoutVars>
      </dgm:prSet>
      <dgm:spPr/>
    </dgm:pt>
    <dgm:pt modelId="{D487EC1C-DACD-4894-8EDD-82132E0FCB63}" type="pres">
      <dgm:prSet presAssocID="{2FEB9554-FE40-4205-ABE9-D49C2D499878}" presName="parSpace" presStyleCnt="0"/>
      <dgm:spPr/>
    </dgm:pt>
    <dgm:pt modelId="{461CC1E5-0E4A-4E78-8AA4-3F498874ADF1}" type="pres">
      <dgm:prSet presAssocID="{29C80A9C-9C58-4759-A03C-4D2D899B0ED8}" presName="parTxOnly" presStyleLbl="node1" presStyleIdx="3" presStyleCnt="4" custLinFactNeighborX="-498" custLinFactNeighborY="-63224">
        <dgm:presLayoutVars>
          <dgm:bulletEnabled val="1"/>
        </dgm:presLayoutVars>
      </dgm:prSet>
      <dgm:spPr/>
    </dgm:pt>
  </dgm:ptLst>
  <dgm:cxnLst>
    <dgm:cxn modelId="{BD90E903-F49E-4905-974C-990E308EE504}" type="presOf" srcId="{29C80A9C-9C58-4759-A03C-4D2D899B0ED8}" destId="{461CC1E5-0E4A-4E78-8AA4-3F498874ADF1}" srcOrd="0" destOrd="0" presId="urn:microsoft.com/office/officeart/2005/8/layout/hChevron3"/>
    <dgm:cxn modelId="{DB991505-B99E-4C1A-BEED-F4E52E2BBF26}" srcId="{D12DFAD6-69DA-48C0-B246-896927C3D3F0}" destId="{4798D8E6-D2A1-4EBE-829D-CF114126F94F}" srcOrd="0" destOrd="0" parTransId="{F4B3D02A-C58F-4EF1-A739-167EBB6EDC04}" sibTransId="{16655DE7-054F-4190-ADA1-D3C8443E7A5E}"/>
    <dgm:cxn modelId="{0712DD3C-1A0C-4DF5-AB46-AD1EA67C5832}" type="presOf" srcId="{5B7D2E56-6F5A-4234-98E3-CDDAF4D68446}" destId="{0286CD2F-5761-48F7-8535-CF5E4A0E46C6}" srcOrd="0" destOrd="0" presId="urn:microsoft.com/office/officeart/2005/8/layout/hChevron3"/>
    <dgm:cxn modelId="{C85AFF91-31B3-4896-856D-F4CF03CDDD3E}" srcId="{D12DFAD6-69DA-48C0-B246-896927C3D3F0}" destId="{29C80A9C-9C58-4759-A03C-4D2D899B0ED8}" srcOrd="3" destOrd="0" parTransId="{34859E1A-02BD-4851-9D87-4F6C444470CC}" sibTransId="{1BD8250F-C51D-4234-8FCB-83E1A660821B}"/>
    <dgm:cxn modelId="{13A8EA94-081E-4EA2-82DD-A1B1100430CA}" type="presOf" srcId="{0143F7CD-3DD0-46B4-8602-56CEA898FD51}" destId="{4259AA70-201F-486A-AC26-15A328B7FADB}" srcOrd="0" destOrd="0" presId="urn:microsoft.com/office/officeart/2005/8/layout/hChevron3"/>
    <dgm:cxn modelId="{2EFEC5B6-AFA6-415A-B18E-5E7E45DE6628}" type="presOf" srcId="{4798D8E6-D2A1-4EBE-829D-CF114126F94F}" destId="{30F686E0-6582-433E-84B5-4D1C8107056A}" srcOrd="0" destOrd="0" presId="urn:microsoft.com/office/officeart/2005/8/layout/hChevron3"/>
    <dgm:cxn modelId="{E8C5CECA-64DC-4826-8CD0-C700A0338672}" type="presOf" srcId="{D12DFAD6-69DA-48C0-B246-896927C3D3F0}" destId="{FE1B1CF5-D4A8-48C5-8742-A852D4C5D867}" srcOrd="0" destOrd="0" presId="urn:microsoft.com/office/officeart/2005/8/layout/hChevron3"/>
    <dgm:cxn modelId="{EF7EE1E4-AC44-4452-8300-9DB95DE1A362}" srcId="{D12DFAD6-69DA-48C0-B246-896927C3D3F0}" destId="{5B7D2E56-6F5A-4234-98E3-CDDAF4D68446}" srcOrd="1" destOrd="0" parTransId="{EB0E60D1-20B3-4889-AAB6-A2F3C6608F5E}" sibTransId="{3AA7D816-9F16-411A-AECC-C1CDA19997EE}"/>
    <dgm:cxn modelId="{010441FD-DE29-482C-8394-0F81FFA8007C}" srcId="{D12DFAD6-69DA-48C0-B246-896927C3D3F0}" destId="{0143F7CD-3DD0-46B4-8602-56CEA898FD51}" srcOrd="2" destOrd="0" parTransId="{F8BE97A4-A423-467F-904E-0A542A6D14CA}" sibTransId="{2FEB9554-FE40-4205-ABE9-D49C2D499878}"/>
    <dgm:cxn modelId="{3BE88DF8-5CDA-41FB-81C8-0628B80CAA89}" type="presParOf" srcId="{FE1B1CF5-D4A8-48C5-8742-A852D4C5D867}" destId="{30F686E0-6582-433E-84B5-4D1C8107056A}" srcOrd="0" destOrd="0" presId="urn:microsoft.com/office/officeart/2005/8/layout/hChevron3"/>
    <dgm:cxn modelId="{93829CA0-6828-499F-85EC-47CF0C6D6833}" type="presParOf" srcId="{FE1B1CF5-D4A8-48C5-8742-A852D4C5D867}" destId="{9909E294-D1A9-4124-9A77-7796F6261B99}" srcOrd="1" destOrd="0" presId="urn:microsoft.com/office/officeart/2005/8/layout/hChevron3"/>
    <dgm:cxn modelId="{54102669-C546-4315-A133-25C9809F3868}" type="presParOf" srcId="{FE1B1CF5-D4A8-48C5-8742-A852D4C5D867}" destId="{0286CD2F-5761-48F7-8535-CF5E4A0E46C6}" srcOrd="2" destOrd="0" presId="urn:microsoft.com/office/officeart/2005/8/layout/hChevron3"/>
    <dgm:cxn modelId="{ECFCE95C-1234-4D0F-B784-2BFE81B1A9A0}" type="presParOf" srcId="{FE1B1CF5-D4A8-48C5-8742-A852D4C5D867}" destId="{F1FD3C6B-BE69-4F89-91F6-054F87A0E63A}" srcOrd="3" destOrd="0" presId="urn:microsoft.com/office/officeart/2005/8/layout/hChevron3"/>
    <dgm:cxn modelId="{B07B3FC5-7E2D-4303-B772-88F875165D09}" type="presParOf" srcId="{FE1B1CF5-D4A8-48C5-8742-A852D4C5D867}" destId="{4259AA70-201F-486A-AC26-15A328B7FADB}" srcOrd="4" destOrd="0" presId="urn:microsoft.com/office/officeart/2005/8/layout/hChevron3"/>
    <dgm:cxn modelId="{80F37032-82FF-49AF-92C5-0420FE19B832}" type="presParOf" srcId="{FE1B1CF5-D4A8-48C5-8742-A852D4C5D867}" destId="{D487EC1C-DACD-4894-8EDD-82132E0FCB63}" srcOrd="5" destOrd="0" presId="urn:microsoft.com/office/officeart/2005/8/layout/hChevron3"/>
    <dgm:cxn modelId="{048CF473-79DC-4F17-9F4C-2CB2CF46E415}" type="presParOf" srcId="{FE1B1CF5-D4A8-48C5-8742-A852D4C5D867}" destId="{461CC1E5-0E4A-4E78-8AA4-3F498874ADF1}"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440BF-6931-45A0-BE03-1BEF414BD7C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A7B3F67-0D64-41B1-97EF-F81DB2DAAD6A}">
      <dgm:prSet custT="1"/>
      <dgm:spPr/>
      <dgm:t>
        <a:bodyPr/>
        <a:lstStyle/>
        <a:p>
          <a:pPr>
            <a:lnSpc>
              <a:spcPct val="100000"/>
            </a:lnSpc>
          </a:pPr>
          <a:r>
            <a:rPr lang="en-GB" sz="2400" b="0"/>
            <a:t>Outputs take a long time to produce, assure and reproduce</a:t>
          </a:r>
          <a:endParaRPr lang="en-US" sz="2400" b="0"/>
        </a:p>
      </dgm:t>
    </dgm:pt>
    <dgm:pt modelId="{701D90F3-2036-45BB-B997-4A542A752F7F}" type="parTrans" cxnId="{EA74F1C7-1404-4173-B2C4-E51E4A2D8807}">
      <dgm:prSet/>
      <dgm:spPr/>
      <dgm:t>
        <a:bodyPr/>
        <a:lstStyle/>
        <a:p>
          <a:endParaRPr lang="en-US" sz="2400" b="0"/>
        </a:p>
      </dgm:t>
    </dgm:pt>
    <dgm:pt modelId="{61C3AD24-23EB-4C71-9020-5376468F7085}" type="sibTrans" cxnId="{EA74F1C7-1404-4173-B2C4-E51E4A2D8807}">
      <dgm:prSet/>
      <dgm:spPr/>
      <dgm:t>
        <a:bodyPr/>
        <a:lstStyle/>
        <a:p>
          <a:endParaRPr lang="en-US" sz="2400" b="0"/>
        </a:p>
      </dgm:t>
    </dgm:pt>
    <dgm:pt modelId="{5E40ED72-E159-461E-904F-8446D78DEE7E}">
      <dgm:prSet custT="1"/>
      <dgm:spPr/>
      <dgm:t>
        <a:bodyPr/>
        <a:lstStyle/>
        <a:p>
          <a:pPr>
            <a:lnSpc>
              <a:spcPct val="100000"/>
            </a:lnSpc>
          </a:pPr>
          <a:r>
            <a:rPr lang="en-GB" sz="2400" b="0"/>
            <a:t>Inputs and outputs are not connected, except through manual steps</a:t>
          </a:r>
          <a:endParaRPr lang="en-US" sz="2400" b="0"/>
        </a:p>
      </dgm:t>
    </dgm:pt>
    <dgm:pt modelId="{EB4D7F96-9FB7-4238-AAD6-ABD506339074}" type="parTrans" cxnId="{CBB7254A-5A13-4C75-B686-4B02F6968F14}">
      <dgm:prSet/>
      <dgm:spPr/>
      <dgm:t>
        <a:bodyPr/>
        <a:lstStyle/>
        <a:p>
          <a:endParaRPr lang="en-US" sz="2400" b="0"/>
        </a:p>
      </dgm:t>
    </dgm:pt>
    <dgm:pt modelId="{5DDE2342-8D21-447B-ABD8-91468CF7BD2D}" type="sibTrans" cxnId="{CBB7254A-5A13-4C75-B686-4B02F6968F14}">
      <dgm:prSet/>
      <dgm:spPr/>
      <dgm:t>
        <a:bodyPr/>
        <a:lstStyle/>
        <a:p>
          <a:endParaRPr lang="en-US" sz="2400" b="0"/>
        </a:p>
      </dgm:t>
    </dgm:pt>
    <dgm:pt modelId="{8C067145-B235-4A5B-B01F-1098D02D499E}">
      <dgm:prSet custT="1"/>
      <dgm:spPr/>
      <dgm:t>
        <a:bodyPr/>
        <a:lstStyle/>
        <a:p>
          <a:pPr>
            <a:lnSpc>
              <a:spcPct val="100000"/>
            </a:lnSpc>
          </a:pPr>
          <a:r>
            <a:rPr lang="en-GB" sz="2400" b="0"/>
            <a:t>Processes are hard to follow and tedious to perform, increasing risk</a:t>
          </a:r>
          <a:endParaRPr lang="en-US" sz="2400" b="0"/>
        </a:p>
      </dgm:t>
    </dgm:pt>
    <dgm:pt modelId="{DD27999B-231C-4DEF-B067-F2DE1DF07F92}" type="parTrans" cxnId="{67A92FE6-299C-420D-B7D1-5561FE677E88}">
      <dgm:prSet/>
      <dgm:spPr/>
      <dgm:t>
        <a:bodyPr/>
        <a:lstStyle/>
        <a:p>
          <a:endParaRPr lang="en-US" sz="2400" b="0"/>
        </a:p>
      </dgm:t>
    </dgm:pt>
    <dgm:pt modelId="{148A98C0-FF3C-4992-9333-19F9C02BA2AD}" type="sibTrans" cxnId="{67A92FE6-299C-420D-B7D1-5561FE677E88}">
      <dgm:prSet/>
      <dgm:spPr/>
      <dgm:t>
        <a:bodyPr/>
        <a:lstStyle/>
        <a:p>
          <a:endParaRPr lang="en-US" sz="2400" b="0"/>
        </a:p>
      </dgm:t>
    </dgm:pt>
    <dgm:pt modelId="{888BC88C-5439-45FF-9625-72C0E985D835}">
      <dgm:prSet custT="1"/>
      <dgm:spPr/>
      <dgm:t>
        <a:bodyPr/>
        <a:lstStyle/>
        <a:p>
          <a:pPr>
            <a:lnSpc>
              <a:spcPct val="100000"/>
            </a:lnSpc>
          </a:pPr>
          <a:r>
            <a:rPr lang="en-GB" sz="2400" b="0"/>
            <a:t>“Copy and paste” and repetitive manual steps are very error-prone</a:t>
          </a:r>
          <a:endParaRPr lang="en-US" sz="2400" b="0"/>
        </a:p>
      </dgm:t>
    </dgm:pt>
    <dgm:pt modelId="{19FEBF0C-6279-4614-BBC0-BBA02324A43E}" type="parTrans" cxnId="{96199E1C-7450-4ACF-B9D5-44F369762C07}">
      <dgm:prSet/>
      <dgm:spPr/>
      <dgm:t>
        <a:bodyPr/>
        <a:lstStyle/>
        <a:p>
          <a:endParaRPr lang="en-US" sz="2400" b="0"/>
        </a:p>
      </dgm:t>
    </dgm:pt>
    <dgm:pt modelId="{0F58F3E0-64A8-4197-A10A-4EC8E3E4C41E}" type="sibTrans" cxnId="{96199E1C-7450-4ACF-B9D5-44F369762C07}">
      <dgm:prSet/>
      <dgm:spPr/>
      <dgm:t>
        <a:bodyPr/>
        <a:lstStyle/>
        <a:p>
          <a:endParaRPr lang="en-US" sz="2400" b="0"/>
        </a:p>
      </dgm:t>
    </dgm:pt>
    <dgm:pt modelId="{5FAB53EB-718B-44A8-AA64-68CF974D57CE}">
      <dgm:prSet custT="1"/>
      <dgm:spPr/>
      <dgm:t>
        <a:bodyPr/>
        <a:lstStyle/>
        <a:p>
          <a:pPr>
            <a:lnSpc>
              <a:spcPct val="100000"/>
            </a:lnSpc>
          </a:pPr>
          <a:r>
            <a:rPr lang="en-GB" sz="2400" b="0"/>
            <a:t>It is hard to track changes without a lot of manual effort</a:t>
          </a:r>
          <a:endParaRPr lang="en-US" sz="2400" b="0"/>
        </a:p>
      </dgm:t>
    </dgm:pt>
    <dgm:pt modelId="{7974E67C-2CF3-4982-8CFD-BF551DAD8D21}" type="parTrans" cxnId="{58DC8D2D-5062-41E2-A417-89500478C307}">
      <dgm:prSet/>
      <dgm:spPr/>
      <dgm:t>
        <a:bodyPr/>
        <a:lstStyle/>
        <a:p>
          <a:endParaRPr lang="en-US" sz="2400" b="0"/>
        </a:p>
      </dgm:t>
    </dgm:pt>
    <dgm:pt modelId="{7909E553-600F-4337-B6AE-030580E81465}" type="sibTrans" cxnId="{58DC8D2D-5062-41E2-A417-89500478C307}">
      <dgm:prSet/>
      <dgm:spPr/>
      <dgm:t>
        <a:bodyPr/>
        <a:lstStyle/>
        <a:p>
          <a:endParaRPr lang="en-US" sz="2400" b="0"/>
        </a:p>
      </dgm:t>
    </dgm:pt>
    <dgm:pt modelId="{47ADDB71-C09B-47C4-82C2-03CEE3A55B52}" type="pres">
      <dgm:prSet presAssocID="{581440BF-6931-45A0-BE03-1BEF414BD7CC}" presName="root" presStyleCnt="0">
        <dgm:presLayoutVars>
          <dgm:dir/>
          <dgm:resizeHandles val="exact"/>
        </dgm:presLayoutVars>
      </dgm:prSet>
      <dgm:spPr/>
    </dgm:pt>
    <dgm:pt modelId="{09BA66F2-DCFC-4EC5-A278-0D07DD7ADCCC}" type="pres">
      <dgm:prSet presAssocID="{7A7B3F67-0D64-41B1-97EF-F81DB2DAAD6A}" presName="compNode" presStyleCnt="0"/>
      <dgm:spPr/>
    </dgm:pt>
    <dgm:pt modelId="{F16D4AD8-A5B2-482D-8FBB-7ED2BBBF5A04}" type="pres">
      <dgm:prSet presAssocID="{7A7B3F67-0D64-41B1-97EF-F81DB2DAAD6A}" presName="bgRect" presStyleLbl="bgShp" presStyleIdx="0" presStyleCnt="5"/>
      <dgm:spPr/>
    </dgm:pt>
    <dgm:pt modelId="{A5CC1BA9-0034-45A1-A184-1E6CA82FC422}" type="pres">
      <dgm:prSet presAssocID="{7A7B3F67-0D64-41B1-97EF-F81DB2DAAD6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CEB144AA-55D5-4D76-BF40-36BCF658189A}" type="pres">
      <dgm:prSet presAssocID="{7A7B3F67-0D64-41B1-97EF-F81DB2DAAD6A}" presName="spaceRect" presStyleCnt="0"/>
      <dgm:spPr/>
    </dgm:pt>
    <dgm:pt modelId="{692C0BE9-1306-4ED7-8B26-E72DF5D09C25}" type="pres">
      <dgm:prSet presAssocID="{7A7B3F67-0D64-41B1-97EF-F81DB2DAAD6A}" presName="parTx" presStyleLbl="revTx" presStyleIdx="0" presStyleCnt="5">
        <dgm:presLayoutVars>
          <dgm:chMax val="0"/>
          <dgm:chPref val="0"/>
        </dgm:presLayoutVars>
      </dgm:prSet>
      <dgm:spPr/>
    </dgm:pt>
    <dgm:pt modelId="{034B13FE-3929-42A3-B586-6602B8CBFA95}" type="pres">
      <dgm:prSet presAssocID="{61C3AD24-23EB-4C71-9020-5376468F7085}" presName="sibTrans" presStyleCnt="0"/>
      <dgm:spPr/>
    </dgm:pt>
    <dgm:pt modelId="{7599FAE3-C6F7-4621-9FB8-59604B8A86A8}" type="pres">
      <dgm:prSet presAssocID="{5E40ED72-E159-461E-904F-8446D78DEE7E}" presName="compNode" presStyleCnt="0"/>
      <dgm:spPr/>
    </dgm:pt>
    <dgm:pt modelId="{0161D75B-461C-4BF3-830E-54CEA7124289}" type="pres">
      <dgm:prSet presAssocID="{5E40ED72-E159-461E-904F-8446D78DEE7E}" presName="bgRect" presStyleLbl="bgShp" presStyleIdx="1" presStyleCnt="5"/>
      <dgm:spPr/>
    </dgm:pt>
    <dgm:pt modelId="{0EC3086E-7316-4BB4-A5E9-53D4C75F1332}" type="pres">
      <dgm:prSet presAssocID="{5E40ED72-E159-461E-904F-8446D78DEE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0C16BE58-24BA-496C-A4F3-FC4E72A6ED29}" type="pres">
      <dgm:prSet presAssocID="{5E40ED72-E159-461E-904F-8446D78DEE7E}" presName="spaceRect" presStyleCnt="0"/>
      <dgm:spPr/>
    </dgm:pt>
    <dgm:pt modelId="{F2132929-048A-4FFF-B4B2-B3C6D4E9D14A}" type="pres">
      <dgm:prSet presAssocID="{5E40ED72-E159-461E-904F-8446D78DEE7E}" presName="parTx" presStyleLbl="revTx" presStyleIdx="1" presStyleCnt="5">
        <dgm:presLayoutVars>
          <dgm:chMax val="0"/>
          <dgm:chPref val="0"/>
        </dgm:presLayoutVars>
      </dgm:prSet>
      <dgm:spPr/>
    </dgm:pt>
    <dgm:pt modelId="{ACD11B4E-53C4-49D9-A396-EAAB8FA3BE3A}" type="pres">
      <dgm:prSet presAssocID="{5DDE2342-8D21-447B-ABD8-91468CF7BD2D}" presName="sibTrans" presStyleCnt="0"/>
      <dgm:spPr/>
    </dgm:pt>
    <dgm:pt modelId="{B84E26D7-0E43-4A6A-9861-D89797F0D4C0}" type="pres">
      <dgm:prSet presAssocID="{8C067145-B235-4A5B-B01F-1098D02D499E}" presName="compNode" presStyleCnt="0"/>
      <dgm:spPr/>
    </dgm:pt>
    <dgm:pt modelId="{9E413319-8901-4D55-A7F3-4F579927777F}" type="pres">
      <dgm:prSet presAssocID="{8C067145-B235-4A5B-B01F-1098D02D499E}" presName="bgRect" presStyleLbl="bgShp" presStyleIdx="2" presStyleCnt="5"/>
      <dgm:spPr/>
    </dgm:pt>
    <dgm:pt modelId="{E6D44B9A-9C92-471C-A64F-34E5DDD11A71}" type="pres">
      <dgm:prSet presAssocID="{8C067145-B235-4A5B-B01F-1098D02D499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EA68C88D-25F3-438F-9157-113E0244F2F6}" type="pres">
      <dgm:prSet presAssocID="{8C067145-B235-4A5B-B01F-1098D02D499E}" presName="spaceRect" presStyleCnt="0"/>
      <dgm:spPr/>
    </dgm:pt>
    <dgm:pt modelId="{48B2D1C0-1E9D-4B6F-9979-B4269B9F8400}" type="pres">
      <dgm:prSet presAssocID="{8C067145-B235-4A5B-B01F-1098D02D499E}" presName="parTx" presStyleLbl="revTx" presStyleIdx="2" presStyleCnt="5">
        <dgm:presLayoutVars>
          <dgm:chMax val="0"/>
          <dgm:chPref val="0"/>
        </dgm:presLayoutVars>
      </dgm:prSet>
      <dgm:spPr/>
    </dgm:pt>
    <dgm:pt modelId="{884C924A-13C8-4680-BDF5-9B0995326B4B}" type="pres">
      <dgm:prSet presAssocID="{148A98C0-FF3C-4992-9333-19F9C02BA2AD}" presName="sibTrans" presStyleCnt="0"/>
      <dgm:spPr/>
    </dgm:pt>
    <dgm:pt modelId="{8B2B3089-E08B-4448-A4F5-EA96DAC12922}" type="pres">
      <dgm:prSet presAssocID="{888BC88C-5439-45FF-9625-72C0E985D835}" presName="compNode" presStyleCnt="0"/>
      <dgm:spPr/>
    </dgm:pt>
    <dgm:pt modelId="{324273E4-02E7-430B-BED1-1F5031D73FFA}" type="pres">
      <dgm:prSet presAssocID="{888BC88C-5439-45FF-9625-72C0E985D835}" presName="bgRect" presStyleLbl="bgShp" presStyleIdx="3" presStyleCnt="5"/>
      <dgm:spPr/>
    </dgm:pt>
    <dgm:pt modelId="{6705AC08-6F2D-48BF-A68D-B32D0AEF4E20}" type="pres">
      <dgm:prSet presAssocID="{888BC88C-5439-45FF-9625-72C0E985D83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ost with solid fill"/>
        </a:ext>
      </dgm:extLst>
    </dgm:pt>
    <dgm:pt modelId="{64AFF33F-F503-4C41-BC8C-11C6BBA31E2C}" type="pres">
      <dgm:prSet presAssocID="{888BC88C-5439-45FF-9625-72C0E985D835}" presName="spaceRect" presStyleCnt="0"/>
      <dgm:spPr/>
    </dgm:pt>
    <dgm:pt modelId="{F0C2F9C1-EDE0-4367-89E2-38290D702929}" type="pres">
      <dgm:prSet presAssocID="{888BC88C-5439-45FF-9625-72C0E985D835}" presName="parTx" presStyleLbl="revTx" presStyleIdx="3" presStyleCnt="5">
        <dgm:presLayoutVars>
          <dgm:chMax val="0"/>
          <dgm:chPref val="0"/>
        </dgm:presLayoutVars>
      </dgm:prSet>
      <dgm:spPr/>
    </dgm:pt>
    <dgm:pt modelId="{196EFC4A-817C-4653-9FA6-27378E6C74D3}" type="pres">
      <dgm:prSet presAssocID="{0F58F3E0-64A8-4197-A10A-4EC8E3E4C41E}" presName="sibTrans" presStyleCnt="0"/>
      <dgm:spPr/>
    </dgm:pt>
    <dgm:pt modelId="{84A4F4BA-58EF-4162-A4D8-961784D41E16}" type="pres">
      <dgm:prSet presAssocID="{5FAB53EB-718B-44A8-AA64-68CF974D57CE}" presName="compNode" presStyleCnt="0"/>
      <dgm:spPr/>
    </dgm:pt>
    <dgm:pt modelId="{3B592E9B-9368-41D4-A0F2-4B5A4021C574}" type="pres">
      <dgm:prSet presAssocID="{5FAB53EB-718B-44A8-AA64-68CF974D57CE}" presName="bgRect" presStyleLbl="bgShp" presStyleIdx="4" presStyleCnt="5"/>
      <dgm:spPr/>
    </dgm:pt>
    <dgm:pt modelId="{3EB45939-0F0E-40A9-946C-70506D6895C6}" type="pres">
      <dgm:prSet presAssocID="{5FAB53EB-718B-44A8-AA64-68CF974D57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ze"/>
        </a:ext>
      </dgm:extLst>
    </dgm:pt>
    <dgm:pt modelId="{D1954CAF-4F79-43F2-BD8C-6B3D6A4F481F}" type="pres">
      <dgm:prSet presAssocID="{5FAB53EB-718B-44A8-AA64-68CF974D57CE}" presName="spaceRect" presStyleCnt="0"/>
      <dgm:spPr/>
    </dgm:pt>
    <dgm:pt modelId="{5C7E0EAC-FCD4-490E-BBFD-3B002734D4FB}" type="pres">
      <dgm:prSet presAssocID="{5FAB53EB-718B-44A8-AA64-68CF974D57CE}" presName="parTx" presStyleLbl="revTx" presStyleIdx="4" presStyleCnt="5">
        <dgm:presLayoutVars>
          <dgm:chMax val="0"/>
          <dgm:chPref val="0"/>
        </dgm:presLayoutVars>
      </dgm:prSet>
      <dgm:spPr/>
    </dgm:pt>
  </dgm:ptLst>
  <dgm:cxnLst>
    <dgm:cxn modelId="{96199E1C-7450-4ACF-B9D5-44F369762C07}" srcId="{581440BF-6931-45A0-BE03-1BEF414BD7CC}" destId="{888BC88C-5439-45FF-9625-72C0E985D835}" srcOrd="3" destOrd="0" parTransId="{19FEBF0C-6279-4614-BBC0-BBA02324A43E}" sibTransId="{0F58F3E0-64A8-4197-A10A-4EC8E3E4C41E}"/>
    <dgm:cxn modelId="{0D447423-F280-4E4D-ADB1-3A2B7D76747A}" type="presOf" srcId="{888BC88C-5439-45FF-9625-72C0E985D835}" destId="{F0C2F9C1-EDE0-4367-89E2-38290D702929}" srcOrd="0" destOrd="0" presId="urn:microsoft.com/office/officeart/2018/2/layout/IconVerticalSolidList"/>
    <dgm:cxn modelId="{58DC8D2D-5062-41E2-A417-89500478C307}" srcId="{581440BF-6931-45A0-BE03-1BEF414BD7CC}" destId="{5FAB53EB-718B-44A8-AA64-68CF974D57CE}" srcOrd="4" destOrd="0" parTransId="{7974E67C-2CF3-4982-8CFD-BF551DAD8D21}" sibTransId="{7909E553-600F-4337-B6AE-030580E81465}"/>
    <dgm:cxn modelId="{422A3469-6352-47DB-87B0-BFB18B7F1569}" type="presOf" srcId="{8C067145-B235-4A5B-B01F-1098D02D499E}" destId="{48B2D1C0-1E9D-4B6F-9979-B4269B9F8400}" srcOrd="0" destOrd="0" presId="urn:microsoft.com/office/officeart/2018/2/layout/IconVerticalSolidList"/>
    <dgm:cxn modelId="{CBB7254A-5A13-4C75-B686-4B02F6968F14}" srcId="{581440BF-6931-45A0-BE03-1BEF414BD7CC}" destId="{5E40ED72-E159-461E-904F-8446D78DEE7E}" srcOrd="1" destOrd="0" parTransId="{EB4D7F96-9FB7-4238-AAD6-ABD506339074}" sibTransId="{5DDE2342-8D21-447B-ABD8-91468CF7BD2D}"/>
    <dgm:cxn modelId="{38EC7173-6EED-48DA-8FC3-E80BF41A91B6}" type="presOf" srcId="{5FAB53EB-718B-44A8-AA64-68CF974D57CE}" destId="{5C7E0EAC-FCD4-490E-BBFD-3B002734D4FB}" srcOrd="0" destOrd="0" presId="urn:microsoft.com/office/officeart/2018/2/layout/IconVerticalSolidList"/>
    <dgm:cxn modelId="{D2ED7A9C-3996-4920-954F-BC7FB7DE819A}" type="presOf" srcId="{5E40ED72-E159-461E-904F-8446D78DEE7E}" destId="{F2132929-048A-4FFF-B4B2-B3C6D4E9D14A}" srcOrd="0" destOrd="0" presId="urn:microsoft.com/office/officeart/2018/2/layout/IconVerticalSolidList"/>
    <dgm:cxn modelId="{E79871C5-BBB2-44D6-94B6-26DBF96BF2E4}" type="presOf" srcId="{7A7B3F67-0D64-41B1-97EF-F81DB2DAAD6A}" destId="{692C0BE9-1306-4ED7-8B26-E72DF5D09C25}" srcOrd="0" destOrd="0" presId="urn:microsoft.com/office/officeart/2018/2/layout/IconVerticalSolidList"/>
    <dgm:cxn modelId="{EA74F1C7-1404-4173-B2C4-E51E4A2D8807}" srcId="{581440BF-6931-45A0-BE03-1BEF414BD7CC}" destId="{7A7B3F67-0D64-41B1-97EF-F81DB2DAAD6A}" srcOrd="0" destOrd="0" parTransId="{701D90F3-2036-45BB-B997-4A542A752F7F}" sibTransId="{61C3AD24-23EB-4C71-9020-5376468F7085}"/>
    <dgm:cxn modelId="{228679CD-9FCF-4211-810C-9D1A6E480164}" type="presOf" srcId="{581440BF-6931-45A0-BE03-1BEF414BD7CC}" destId="{47ADDB71-C09B-47C4-82C2-03CEE3A55B52}" srcOrd="0" destOrd="0" presId="urn:microsoft.com/office/officeart/2018/2/layout/IconVerticalSolidList"/>
    <dgm:cxn modelId="{67A92FE6-299C-420D-B7D1-5561FE677E88}" srcId="{581440BF-6931-45A0-BE03-1BEF414BD7CC}" destId="{8C067145-B235-4A5B-B01F-1098D02D499E}" srcOrd="2" destOrd="0" parTransId="{DD27999B-231C-4DEF-B067-F2DE1DF07F92}" sibTransId="{148A98C0-FF3C-4992-9333-19F9C02BA2AD}"/>
    <dgm:cxn modelId="{73B469FE-91FD-4EB6-BF96-58F816A5716F}" type="presParOf" srcId="{47ADDB71-C09B-47C4-82C2-03CEE3A55B52}" destId="{09BA66F2-DCFC-4EC5-A278-0D07DD7ADCCC}" srcOrd="0" destOrd="0" presId="urn:microsoft.com/office/officeart/2018/2/layout/IconVerticalSolidList"/>
    <dgm:cxn modelId="{832DD745-156E-45D3-A53A-EC0522DFD25C}" type="presParOf" srcId="{09BA66F2-DCFC-4EC5-A278-0D07DD7ADCCC}" destId="{F16D4AD8-A5B2-482D-8FBB-7ED2BBBF5A04}" srcOrd="0" destOrd="0" presId="urn:microsoft.com/office/officeart/2018/2/layout/IconVerticalSolidList"/>
    <dgm:cxn modelId="{88A2D868-BBA9-4494-BB77-60BCEA0E205C}" type="presParOf" srcId="{09BA66F2-DCFC-4EC5-A278-0D07DD7ADCCC}" destId="{A5CC1BA9-0034-45A1-A184-1E6CA82FC422}" srcOrd="1" destOrd="0" presId="urn:microsoft.com/office/officeart/2018/2/layout/IconVerticalSolidList"/>
    <dgm:cxn modelId="{D8852948-12D0-40F7-8668-64A8372D3482}" type="presParOf" srcId="{09BA66F2-DCFC-4EC5-A278-0D07DD7ADCCC}" destId="{CEB144AA-55D5-4D76-BF40-36BCF658189A}" srcOrd="2" destOrd="0" presId="urn:microsoft.com/office/officeart/2018/2/layout/IconVerticalSolidList"/>
    <dgm:cxn modelId="{8BCF66D2-1AE1-41FD-8BF7-F494450BC094}" type="presParOf" srcId="{09BA66F2-DCFC-4EC5-A278-0D07DD7ADCCC}" destId="{692C0BE9-1306-4ED7-8B26-E72DF5D09C25}" srcOrd="3" destOrd="0" presId="urn:microsoft.com/office/officeart/2018/2/layout/IconVerticalSolidList"/>
    <dgm:cxn modelId="{6FA0E5A4-2F7C-47D4-9C68-F205858077AE}" type="presParOf" srcId="{47ADDB71-C09B-47C4-82C2-03CEE3A55B52}" destId="{034B13FE-3929-42A3-B586-6602B8CBFA95}" srcOrd="1" destOrd="0" presId="urn:microsoft.com/office/officeart/2018/2/layout/IconVerticalSolidList"/>
    <dgm:cxn modelId="{3178E40F-B1B1-4054-AD06-FF0AFA739286}" type="presParOf" srcId="{47ADDB71-C09B-47C4-82C2-03CEE3A55B52}" destId="{7599FAE3-C6F7-4621-9FB8-59604B8A86A8}" srcOrd="2" destOrd="0" presId="urn:microsoft.com/office/officeart/2018/2/layout/IconVerticalSolidList"/>
    <dgm:cxn modelId="{92FCF3FE-4B53-475A-B065-F31739BFFAE0}" type="presParOf" srcId="{7599FAE3-C6F7-4621-9FB8-59604B8A86A8}" destId="{0161D75B-461C-4BF3-830E-54CEA7124289}" srcOrd="0" destOrd="0" presId="urn:microsoft.com/office/officeart/2018/2/layout/IconVerticalSolidList"/>
    <dgm:cxn modelId="{B2820E3C-04AF-4580-B867-5EC71723211D}" type="presParOf" srcId="{7599FAE3-C6F7-4621-9FB8-59604B8A86A8}" destId="{0EC3086E-7316-4BB4-A5E9-53D4C75F1332}" srcOrd="1" destOrd="0" presId="urn:microsoft.com/office/officeart/2018/2/layout/IconVerticalSolidList"/>
    <dgm:cxn modelId="{290A62B2-0176-42E4-ACE0-6FB85A185014}" type="presParOf" srcId="{7599FAE3-C6F7-4621-9FB8-59604B8A86A8}" destId="{0C16BE58-24BA-496C-A4F3-FC4E72A6ED29}" srcOrd="2" destOrd="0" presId="urn:microsoft.com/office/officeart/2018/2/layout/IconVerticalSolidList"/>
    <dgm:cxn modelId="{C8EC147A-BCAF-400C-ABF6-A13140ED8B65}" type="presParOf" srcId="{7599FAE3-C6F7-4621-9FB8-59604B8A86A8}" destId="{F2132929-048A-4FFF-B4B2-B3C6D4E9D14A}" srcOrd="3" destOrd="0" presId="urn:microsoft.com/office/officeart/2018/2/layout/IconVerticalSolidList"/>
    <dgm:cxn modelId="{6F49465D-D24A-43F6-ACEC-5415E410A7A8}" type="presParOf" srcId="{47ADDB71-C09B-47C4-82C2-03CEE3A55B52}" destId="{ACD11B4E-53C4-49D9-A396-EAAB8FA3BE3A}" srcOrd="3" destOrd="0" presId="urn:microsoft.com/office/officeart/2018/2/layout/IconVerticalSolidList"/>
    <dgm:cxn modelId="{4B3706DF-33AD-4F47-B03D-0C42D02A25D5}" type="presParOf" srcId="{47ADDB71-C09B-47C4-82C2-03CEE3A55B52}" destId="{B84E26D7-0E43-4A6A-9861-D89797F0D4C0}" srcOrd="4" destOrd="0" presId="urn:microsoft.com/office/officeart/2018/2/layout/IconVerticalSolidList"/>
    <dgm:cxn modelId="{50F45C6F-2E4E-4092-B8C7-2766BC340404}" type="presParOf" srcId="{B84E26D7-0E43-4A6A-9861-D89797F0D4C0}" destId="{9E413319-8901-4D55-A7F3-4F579927777F}" srcOrd="0" destOrd="0" presId="urn:microsoft.com/office/officeart/2018/2/layout/IconVerticalSolidList"/>
    <dgm:cxn modelId="{4155E416-FE3C-4F96-B85A-167AF74CE58F}" type="presParOf" srcId="{B84E26D7-0E43-4A6A-9861-D89797F0D4C0}" destId="{E6D44B9A-9C92-471C-A64F-34E5DDD11A71}" srcOrd="1" destOrd="0" presId="urn:microsoft.com/office/officeart/2018/2/layout/IconVerticalSolidList"/>
    <dgm:cxn modelId="{0CFEC9D5-9ABE-4284-91D3-279A543A86E1}" type="presParOf" srcId="{B84E26D7-0E43-4A6A-9861-D89797F0D4C0}" destId="{EA68C88D-25F3-438F-9157-113E0244F2F6}" srcOrd="2" destOrd="0" presId="urn:microsoft.com/office/officeart/2018/2/layout/IconVerticalSolidList"/>
    <dgm:cxn modelId="{B996796B-16DD-49AD-9CFB-8E6E27E87028}" type="presParOf" srcId="{B84E26D7-0E43-4A6A-9861-D89797F0D4C0}" destId="{48B2D1C0-1E9D-4B6F-9979-B4269B9F8400}" srcOrd="3" destOrd="0" presId="urn:microsoft.com/office/officeart/2018/2/layout/IconVerticalSolidList"/>
    <dgm:cxn modelId="{8ADD1766-45E0-495C-92FE-D5C5F07B7B2D}" type="presParOf" srcId="{47ADDB71-C09B-47C4-82C2-03CEE3A55B52}" destId="{884C924A-13C8-4680-BDF5-9B0995326B4B}" srcOrd="5" destOrd="0" presId="urn:microsoft.com/office/officeart/2018/2/layout/IconVerticalSolidList"/>
    <dgm:cxn modelId="{80540B13-ADAE-42DF-9629-BFBD16E62230}" type="presParOf" srcId="{47ADDB71-C09B-47C4-82C2-03CEE3A55B52}" destId="{8B2B3089-E08B-4448-A4F5-EA96DAC12922}" srcOrd="6" destOrd="0" presId="urn:microsoft.com/office/officeart/2018/2/layout/IconVerticalSolidList"/>
    <dgm:cxn modelId="{4C671B05-8DD5-436D-A025-7CE0920CFFC2}" type="presParOf" srcId="{8B2B3089-E08B-4448-A4F5-EA96DAC12922}" destId="{324273E4-02E7-430B-BED1-1F5031D73FFA}" srcOrd="0" destOrd="0" presId="urn:microsoft.com/office/officeart/2018/2/layout/IconVerticalSolidList"/>
    <dgm:cxn modelId="{CE90F906-6648-427A-9445-1E8E9C9932FD}" type="presParOf" srcId="{8B2B3089-E08B-4448-A4F5-EA96DAC12922}" destId="{6705AC08-6F2D-48BF-A68D-B32D0AEF4E20}" srcOrd="1" destOrd="0" presId="urn:microsoft.com/office/officeart/2018/2/layout/IconVerticalSolidList"/>
    <dgm:cxn modelId="{F252CAD5-3C0B-46A8-B4F2-AF011682156D}" type="presParOf" srcId="{8B2B3089-E08B-4448-A4F5-EA96DAC12922}" destId="{64AFF33F-F503-4C41-BC8C-11C6BBA31E2C}" srcOrd="2" destOrd="0" presId="urn:microsoft.com/office/officeart/2018/2/layout/IconVerticalSolidList"/>
    <dgm:cxn modelId="{199B7F9D-5D59-4EDB-B03F-A25C0B4E31FD}" type="presParOf" srcId="{8B2B3089-E08B-4448-A4F5-EA96DAC12922}" destId="{F0C2F9C1-EDE0-4367-89E2-38290D702929}" srcOrd="3" destOrd="0" presId="urn:microsoft.com/office/officeart/2018/2/layout/IconVerticalSolidList"/>
    <dgm:cxn modelId="{5881DC65-6651-4B38-8581-77F68A1DD350}" type="presParOf" srcId="{47ADDB71-C09B-47C4-82C2-03CEE3A55B52}" destId="{196EFC4A-817C-4653-9FA6-27378E6C74D3}" srcOrd="7" destOrd="0" presId="urn:microsoft.com/office/officeart/2018/2/layout/IconVerticalSolidList"/>
    <dgm:cxn modelId="{1A2F3514-264C-4738-B5CA-9D5EEDC7F72D}" type="presParOf" srcId="{47ADDB71-C09B-47C4-82C2-03CEE3A55B52}" destId="{84A4F4BA-58EF-4162-A4D8-961784D41E16}" srcOrd="8" destOrd="0" presId="urn:microsoft.com/office/officeart/2018/2/layout/IconVerticalSolidList"/>
    <dgm:cxn modelId="{75773C40-9C90-4B3E-819B-0A6AA688586E}" type="presParOf" srcId="{84A4F4BA-58EF-4162-A4D8-961784D41E16}" destId="{3B592E9B-9368-41D4-A0F2-4B5A4021C574}" srcOrd="0" destOrd="0" presId="urn:microsoft.com/office/officeart/2018/2/layout/IconVerticalSolidList"/>
    <dgm:cxn modelId="{B13A94DC-C1A5-456B-A914-49D7BC9B07DB}" type="presParOf" srcId="{84A4F4BA-58EF-4162-A4D8-961784D41E16}" destId="{3EB45939-0F0E-40A9-946C-70506D6895C6}" srcOrd="1" destOrd="0" presId="urn:microsoft.com/office/officeart/2018/2/layout/IconVerticalSolidList"/>
    <dgm:cxn modelId="{E135D257-910F-4910-914C-5796207F04EA}" type="presParOf" srcId="{84A4F4BA-58EF-4162-A4D8-961784D41E16}" destId="{D1954CAF-4F79-43F2-BD8C-6B3D6A4F481F}" srcOrd="2" destOrd="0" presId="urn:microsoft.com/office/officeart/2018/2/layout/IconVerticalSolidList"/>
    <dgm:cxn modelId="{ACBDA709-AA6C-45A5-A3D9-C5704FC81415}" type="presParOf" srcId="{84A4F4BA-58EF-4162-A4D8-961784D41E16}" destId="{5C7E0EAC-FCD4-490E-BBFD-3B002734D4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6FFE1B-E393-484F-AB9D-A3E5B7CC207F}" type="doc">
      <dgm:prSet loTypeId="urn:diagrams.loki3.com/VaryingWidthList" loCatId="list" qsTypeId="urn:microsoft.com/office/officeart/2005/8/quickstyle/simple1" qsCatId="simple" csTypeId="urn:microsoft.com/office/officeart/2005/8/colors/accent1_4" csCatId="accent1" phldr="1"/>
      <dgm:spPr/>
      <dgm:t>
        <a:bodyPr/>
        <a:lstStyle/>
        <a:p>
          <a:endParaRPr lang="en-GB"/>
        </a:p>
      </dgm:t>
    </dgm:pt>
    <dgm:pt modelId="{343A6479-0EB6-4A99-B674-942DF4D7E048}">
      <dgm:prSet phldrT="[Text]" custT="1"/>
      <dgm:spPr/>
      <dgm:t>
        <a:bodyPr/>
        <a:lstStyle/>
        <a:p>
          <a:pPr algn="ctr"/>
          <a:r>
            <a:rPr lang="en-GB" sz="2400"/>
            <a:t>Open-source software</a:t>
          </a:r>
        </a:p>
      </dgm:t>
    </dgm:pt>
    <dgm:pt modelId="{F2A6E69A-FD06-4612-8214-7CFA038A2DB4}" type="parTrans" cxnId="{E3838C35-61FB-4CA9-9879-9523A68AE750}">
      <dgm:prSet/>
      <dgm:spPr/>
      <dgm:t>
        <a:bodyPr/>
        <a:lstStyle/>
        <a:p>
          <a:pPr algn="ctr"/>
          <a:endParaRPr lang="en-GB" sz="2400"/>
        </a:p>
      </dgm:t>
    </dgm:pt>
    <dgm:pt modelId="{0AC9254E-96E7-4A52-A02F-7FECCEA5CC55}" type="sibTrans" cxnId="{E3838C35-61FB-4CA9-9879-9523A68AE750}">
      <dgm:prSet/>
      <dgm:spPr/>
      <dgm:t>
        <a:bodyPr/>
        <a:lstStyle/>
        <a:p>
          <a:pPr algn="ctr"/>
          <a:endParaRPr lang="en-GB" sz="2400"/>
        </a:p>
      </dgm:t>
    </dgm:pt>
    <dgm:pt modelId="{9B214C2A-1F22-41CF-B94D-7F1188527D41}">
      <dgm:prSet phldrT="[Text]" custT="1"/>
      <dgm:spPr/>
      <dgm:t>
        <a:bodyPr/>
        <a:lstStyle/>
        <a:p>
          <a:pPr algn="ctr"/>
          <a:r>
            <a:rPr lang="en-GB" sz="2400"/>
            <a:t>Version control</a:t>
          </a:r>
        </a:p>
      </dgm:t>
    </dgm:pt>
    <dgm:pt modelId="{04B429A0-2A09-4E5B-8BC5-5FCE48D408CE}" type="parTrans" cxnId="{31188A0C-91AA-4422-934C-902A084C0414}">
      <dgm:prSet/>
      <dgm:spPr/>
      <dgm:t>
        <a:bodyPr/>
        <a:lstStyle/>
        <a:p>
          <a:pPr algn="ctr"/>
          <a:endParaRPr lang="en-GB" sz="2400"/>
        </a:p>
      </dgm:t>
    </dgm:pt>
    <dgm:pt modelId="{9E011D8B-E353-40BB-9E53-0872DEFB5C9D}" type="sibTrans" cxnId="{31188A0C-91AA-4422-934C-902A084C0414}">
      <dgm:prSet/>
      <dgm:spPr/>
      <dgm:t>
        <a:bodyPr/>
        <a:lstStyle/>
        <a:p>
          <a:pPr algn="ctr"/>
          <a:endParaRPr lang="en-GB" sz="2400"/>
        </a:p>
      </dgm:t>
    </dgm:pt>
    <dgm:pt modelId="{73E788A1-1D31-4F68-987B-BAEF2C6A0EDA}">
      <dgm:prSet phldrT="[Text]" custT="1"/>
      <dgm:spPr/>
      <dgm:t>
        <a:bodyPr/>
        <a:lstStyle/>
        <a:p>
          <a:pPr algn="ctr"/>
          <a:r>
            <a:rPr lang="en-GB" sz="2400"/>
            <a:t>Embedded documentation</a:t>
          </a:r>
        </a:p>
      </dgm:t>
    </dgm:pt>
    <dgm:pt modelId="{58ACAD0E-CD66-4923-8C70-326CB758A450}" type="parTrans" cxnId="{4BA40306-C5BD-482F-BB7E-C9D58A6F068C}">
      <dgm:prSet/>
      <dgm:spPr/>
      <dgm:t>
        <a:bodyPr/>
        <a:lstStyle/>
        <a:p>
          <a:pPr algn="ctr"/>
          <a:endParaRPr lang="en-GB" sz="2400"/>
        </a:p>
      </dgm:t>
    </dgm:pt>
    <dgm:pt modelId="{3C6BFB1C-48FF-4362-A3C4-BF3F3DE09E26}" type="sibTrans" cxnId="{4BA40306-C5BD-482F-BB7E-C9D58A6F068C}">
      <dgm:prSet/>
      <dgm:spPr/>
      <dgm:t>
        <a:bodyPr/>
        <a:lstStyle/>
        <a:p>
          <a:pPr algn="ctr"/>
          <a:endParaRPr lang="en-GB" sz="2400"/>
        </a:p>
      </dgm:t>
    </dgm:pt>
    <dgm:pt modelId="{32F2E6E6-FE78-43BE-AE0D-C3ED8FFC8F8E}">
      <dgm:prSet phldrT="[Text]" custT="1"/>
      <dgm:spPr/>
      <dgm:t>
        <a:bodyPr/>
        <a:lstStyle/>
        <a:p>
          <a:pPr algn="ctr"/>
          <a:r>
            <a:rPr lang="en-GB" sz="2400"/>
            <a:t>Automated quality assurance</a:t>
          </a:r>
        </a:p>
      </dgm:t>
    </dgm:pt>
    <dgm:pt modelId="{1E9E8F0F-CB5E-4545-90D0-D3AF430C929E}" type="parTrans" cxnId="{157CF86D-C6E7-4791-B8E6-26F5AAC470A9}">
      <dgm:prSet/>
      <dgm:spPr/>
      <dgm:t>
        <a:bodyPr/>
        <a:lstStyle/>
        <a:p>
          <a:pPr algn="ctr"/>
          <a:endParaRPr lang="en-GB" sz="2400"/>
        </a:p>
      </dgm:t>
    </dgm:pt>
    <dgm:pt modelId="{4098C3C2-1EF2-4E4E-BBDD-8694750DDE53}" type="sibTrans" cxnId="{157CF86D-C6E7-4791-B8E6-26F5AAC470A9}">
      <dgm:prSet/>
      <dgm:spPr/>
      <dgm:t>
        <a:bodyPr/>
        <a:lstStyle/>
        <a:p>
          <a:pPr algn="ctr"/>
          <a:endParaRPr lang="en-GB" sz="2400"/>
        </a:p>
      </dgm:t>
    </dgm:pt>
    <dgm:pt modelId="{B95E1695-5186-4A1F-A331-9E3B6315D2CD}">
      <dgm:prSet phldrT="[Text]" custT="1"/>
      <dgm:spPr/>
      <dgm:t>
        <a:bodyPr/>
        <a:lstStyle/>
        <a:p>
          <a:pPr algn="ctr"/>
          <a:r>
            <a:rPr lang="en-GB" sz="2400"/>
            <a:t>Minimise manual steps</a:t>
          </a:r>
        </a:p>
      </dgm:t>
    </dgm:pt>
    <dgm:pt modelId="{260723B6-504E-416D-AEAF-8AE4E8AB04E5}" type="parTrans" cxnId="{E0E6C695-3478-48BF-8804-FDD56146020D}">
      <dgm:prSet/>
      <dgm:spPr/>
      <dgm:t>
        <a:bodyPr/>
        <a:lstStyle/>
        <a:p>
          <a:pPr algn="ctr"/>
          <a:endParaRPr lang="en-GB" sz="2400"/>
        </a:p>
      </dgm:t>
    </dgm:pt>
    <dgm:pt modelId="{EA0779EA-F711-4945-890C-97231D7CF0B4}" type="sibTrans" cxnId="{E0E6C695-3478-48BF-8804-FDD56146020D}">
      <dgm:prSet/>
      <dgm:spPr/>
      <dgm:t>
        <a:bodyPr/>
        <a:lstStyle/>
        <a:p>
          <a:pPr algn="ctr"/>
          <a:endParaRPr lang="en-GB" sz="2400"/>
        </a:p>
      </dgm:t>
    </dgm:pt>
    <dgm:pt modelId="{FDFEEE81-0D0E-4DF1-AB84-F785377B8686}">
      <dgm:prSet phldrT="[Text]" custT="1"/>
      <dgm:spPr/>
      <dgm:t>
        <a:bodyPr/>
        <a:lstStyle/>
        <a:p>
          <a:pPr algn="ctr"/>
          <a:r>
            <a:rPr lang="en-GB" sz="2400"/>
            <a:t>Maximise transparency</a:t>
          </a:r>
        </a:p>
      </dgm:t>
    </dgm:pt>
    <dgm:pt modelId="{92817709-2616-43DE-8641-53D05F312824}" type="parTrans" cxnId="{0B088A64-D416-49D0-8559-BB06F45D293E}">
      <dgm:prSet/>
      <dgm:spPr/>
      <dgm:t>
        <a:bodyPr/>
        <a:lstStyle/>
        <a:p>
          <a:pPr algn="ctr"/>
          <a:endParaRPr lang="en-GB" sz="2400"/>
        </a:p>
      </dgm:t>
    </dgm:pt>
    <dgm:pt modelId="{8F1B0C28-FA48-419F-800C-89C36E7CCF5B}" type="sibTrans" cxnId="{0B088A64-D416-49D0-8559-BB06F45D293E}">
      <dgm:prSet/>
      <dgm:spPr/>
      <dgm:t>
        <a:bodyPr/>
        <a:lstStyle/>
        <a:p>
          <a:pPr algn="ctr"/>
          <a:endParaRPr lang="en-GB" sz="2400"/>
        </a:p>
      </dgm:t>
    </dgm:pt>
    <dgm:pt modelId="{5DC5219A-085B-4102-B741-DB1CFEB103A6}" type="pres">
      <dgm:prSet presAssocID="{AE6FFE1B-E393-484F-AB9D-A3E5B7CC207F}" presName="Name0" presStyleCnt="0">
        <dgm:presLayoutVars>
          <dgm:resizeHandles/>
        </dgm:presLayoutVars>
      </dgm:prSet>
      <dgm:spPr/>
    </dgm:pt>
    <dgm:pt modelId="{599F0163-A56A-4413-9BD6-A3E446928307}" type="pres">
      <dgm:prSet presAssocID="{343A6479-0EB6-4A99-B674-942DF4D7E048}" presName="text" presStyleLbl="node1" presStyleIdx="0" presStyleCnt="6" custScaleX="180499">
        <dgm:presLayoutVars>
          <dgm:bulletEnabled val="1"/>
        </dgm:presLayoutVars>
      </dgm:prSet>
      <dgm:spPr/>
    </dgm:pt>
    <dgm:pt modelId="{0877B20E-FD74-4A16-9100-E9B266234363}" type="pres">
      <dgm:prSet presAssocID="{0AC9254E-96E7-4A52-A02F-7FECCEA5CC55}" presName="space" presStyleCnt="0"/>
      <dgm:spPr/>
    </dgm:pt>
    <dgm:pt modelId="{6E2AA741-159B-4970-ADAE-BFE515F6EDAE}" type="pres">
      <dgm:prSet presAssocID="{9B214C2A-1F22-41CF-B94D-7F1188527D41}" presName="text" presStyleLbl="node1" presStyleIdx="1" presStyleCnt="6" custScaleX="294262">
        <dgm:presLayoutVars>
          <dgm:bulletEnabled val="1"/>
        </dgm:presLayoutVars>
      </dgm:prSet>
      <dgm:spPr/>
    </dgm:pt>
    <dgm:pt modelId="{54481486-755D-4340-A017-6E17A2A06AFB}" type="pres">
      <dgm:prSet presAssocID="{9E011D8B-E353-40BB-9E53-0872DEFB5C9D}" presName="space" presStyleCnt="0"/>
      <dgm:spPr/>
    </dgm:pt>
    <dgm:pt modelId="{D5CA4E06-2231-468C-A1EA-D71481A1DB13}" type="pres">
      <dgm:prSet presAssocID="{73E788A1-1D31-4F68-987B-BAEF2C6A0EDA}" presName="text" presStyleLbl="node1" presStyleIdx="2" presStyleCnt="6" custScaleX="157063">
        <dgm:presLayoutVars>
          <dgm:bulletEnabled val="1"/>
        </dgm:presLayoutVars>
      </dgm:prSet>
      <dgm:spPr/>
    </dgm:pt>
    <dgm:pt modelId="{2D4992B8-803E-4A48-85E4-E79AE742BD05}" type="pres">
      <dgm:prSet presAssocID="{3C6BFB1C-48FF-4362-A3C4-BF3F3DE09E26}" presName="space" presStyleCnt="0"/>
      <dgm:spPr/>
    </dgm:pt>
    <dgm:pt modelId="{19C48111-E3BC-4468-B23F-251944216F63}" type="pres">
      <dgm:prSet presAssocID="{32F2E6E6-FE78-43BE-AE0D-C3ED8FFC8F8E}" presName="text" presStyleLbl="node1" presStyleIdx="3" presStyleCnt="6" custScaleX="135256">
        <dgm:presLayoutVars>
          <dgm:bulletEnabled val="1"/>
        </dgm:presLayoutVars>
      </dgm:prSet>
      <dgm:spPr/>
    </dgm:pt>
    <dgm:pt modelId="{1C1EA162-A293-403D-A999-3C0420DFB7C6}" type="pres">
      <dgm:prSet presAssocID="{4098C3C2-1EF2-4E4E-BBDD-8694750DDE53}" presName="space" presStyleCnt="0"/>
      <dgm:spPr/>
    </dgm:pt>
    <dgm:pt modelId="{EF1BE504-4DAA-4F37-8F74-F6A3ECB22A6B}" type="pres">
      <dgm:prSet presAssocID="{B95E1695-5186-4A1F-A331-9E3B6315D2CD}" presName="text" presStyleLbl="node1" presStyleIdx="4" presStyleCnt="6" custScaleX="176970">
        <dgm:presLayoutVars>
          <dgm:bulletEnabled val="1"/>
        </dgm:presLayoutVars>
      </dgm:prSet>
      <dgm:spPr/>
    </dgm:pt>
    <dgm:pt modelId="{4E90C51D-F128-43DD-82FE-E0AD23750C58}" type="pres">
      <dgm:prSet presAssocID="{EA0779EA-F711-4945-890C-97231D7CF0B4}" presName="space" presStyleCnt="0"/>
      <dgm:spPr/>
    </dgm:pt>
    <dgm:pt modelId="{3EE85CD9-3B75-49C4-9224-5C67DA26F208}" type="pres">
      <dgm:prSet presAssocID="{FDFEEE81-0D0E-4DF1-AB84-F785377B8686}" presName="text" presStyleLbl="node1" presStyleIdx="5" presStyleCnt="6" custScaleX="181183">
        <dgm:presLayoutVars>
          <dgm:bulletEnabled val="1"/>
        </dgm:presLayoutVars>
      </dgm:prSet>
      <dgm:spPr/>
    </dgm:pt>
  </dgm:ptLst>
  <dgm:cxnLst>
    <dgm:cxn modelId="{4BA40306-C5BD-482F-BB7E-C9D58A6F068C}" srcId="{AE6FFE1B-E393-484F-AB9D-A3E5B7CC207F}" destId="{73E788A1-1D31-4F68-987B-BAEF2C6A0EDA}" srcOrd="2" destOrd="0" parTransId="{58ACAD0E-CD66-4923-8C70-326CB758A450}" sibTransId="{3C6BFB1C-48FF-4362-A3C4-BF3F3DE09E26}"/>
    <dgm:cxn modelId="{31188A0C-91AA-4422-934C-902A084C0414}" srcId="{AE6FFE1B-E393-484F-AB9D-A3E5B7CC207F}" destId="{9B214C2A-1F22-41CF-B94D-7F1188527D41}" srcOrd="1" destOrd="0" parTransId="{04B429A0-2A09-4E5B-8BC5-5FCE48D408CE}" sibTransId="{9E011D8B-E353-40BB-9E53-0872DEFB5C9D}"/>
    <dgm:cxn modelId="{3170030E-790A-4293-AC2E-F315A4D7DBDE}" type="presOf" srcId="{AE6FFE1B-E393-484F-AB9D-A3E5B7CC207F}" destId="{5DC5219A-085B-4102-B741-DB1CFEB103A6}" srcOrd="0" destOrd="0" presId="urn:diagrams.loki3.com/VaryingWidthList"/>
    <dgm:cxn modelId="{F5523828-DC8C-40A1-A605-5AF2F496CB7D}" type="presOf" srcId="{FDFEEE81-0D0E-4DF1-AB84-F785377B8686}" destId="{3EE85CD9-3B75-49C4-9224-5C67DA26F208}" srcOrd="0" destOrd="0" presId="urn:diagrams.loki3.com/VaryingWidthList"/>
    <dgm:cxn modelId="{01C25832-FCF7-4F45-9ADB-C386F7ED19DB}" type="presOf" srcId="{343A6479-0EB6-4A99-B674-942DF4D7E048}" destId="{599F0163-A56A-4413-9BD6-A3E446928307}" srcOrd="0" destOrd="0" presId="urn:diagrams.loki3.com/VaryingWidthList"/>
    <dgm:cxn modelId="{E3838C35-61FB-4CA9-9879-9523A68AE750}" srcId="{AE6FFE1B-E393-484F-AB9D-A3E5B7CC207F}" destId="{343A6479-0EB6-4A99-B674-942DF4D7E048}" srcOrd="0" destOrd="0" parTransId="{F2A6E69A-FD06-4612-8214-7CFA038A2DB4}" sibTransId="{0AC9254E-96E7-4A52-A02F-7FECCEA5CC55}"/>
    <dgm:cxn modelId="{6F72B338-D378-4F05-9EBC-1116928EE32B}" type="presOf" srcId="{73E788A1-1D31-4F68-987B-BAEF2C6A0EDA}" destId="{D5CA4E06-2231-468C-A1EA-D71481A1DB13}" srcOrd="0" destOrd="0" presId="urn:diagrams.loki3.com/VaryingWidthList"/>
    <dgm:cxn modelId="{0B088A64-D416-49D0-8559-BB06F45D293E}" srcId="{AE6FFE1B-E393-484F-AB9D-A3E5B7CC207F}" destId="{FDFEEE81-0D0E-4DF1-AB84-F785377B8686}" srcOrd="5" destOrd="0" parTransId="{92817709-2616-43DE-8641-53D05F312824}" sibTransId="{8F1B0C28-FA48-419F-800C-89C36E7CCF5B}"/>
    <dgm:cxn modelId="{49F7556D-95D1-45C4-B550-C4630F695173}" type="presOf" srcId="{B95E1695-5186-4A1F-A331-9E3B6315D2CD}" destId="{EF1BE504-4DAA-4F37-8F74-F6A3ECB22A6B}" srcOrd="0" destOrd="0" presId="urn:diagrams.loki3.com/VaryingWidthList"/>
    <dgm:cxn modelId="{157CF86D-C6E7-4791-B8E6-26F5AAC470A9}" srcId="{AE6FFE1B-E393-484F-AB9D-A3E5B7CC207F}" destId="{32F2E6E6-FE78-43BE-AE0D-C3ED8FFC8F8E}" srcOrd="3" destOrd="0" parTransId="{1E9E8F0F-CB5E-4545-90D0-D3AF430C929E}" sibTransId="{4098C3C2-1EF2-4E4E-BBDD-8694750DDE53}"/>
    <dgm:cxn modelId="{932B108C-CAA9-4DFC-A0BB-AD4CC2612180}" type="presOf" srcId="{9B214C2A-1F22-41CF-B94D-7F1188527D41}" destId="{6E2AA741-159B-4970-ADAE-BFE515F6EDAE}" srcOrd="0" destOrd="0" presId="urn:diagrams.loki3.com/VaryingWidthList"/>
    <dgm:cxn modelId="{E0E6C695-3478-48BF-8804-FDD56146020D}" srcId="{AE6FFE1B-E393-484F-AB9D-A3E5B7CC207F}" destId="{B95E1695-5186-4A1F-A331-9E3B6315D2CD}" srcOrd="4" destOrd="0" parTransId="{260723B6-504E-416D-AEAF-8AE4E8AB04E5}" sibTransId="{EA0779EA-F711-4945-890C-97231D7CF0B4}"/>
    <dgm:cxn modelId="{4EB8F7C8-48A1-4142-9F9B-E113BFB181D8}" type="presOf" srcId="{32F2E6E6-FE78-43BE-AE0D-C3ED8FFC8F8E}" destId="{19C48111-E3BC-4468-B23F-251944216F63}" srcOrd="0" destOrd="0" presId="urn:diagrams.loki3.com/VaryingWidthList"/>
    <dgm:cxn modelId="{A6D6B5AB-A14E-4D29-866B-27E9B53B9786}" type="presParOf" srcId="{5DC5219A-085B-4102-B741-DB1CFEB103A6}" destId="{599F0163-A56A-4413-9BD6-A3E446928307}" srcOrd="0" destOrd="0" presId="urn:diagrams.loki3.com/VaryingWidthList"/>
    <dgm:cxn modelId="{D48689C9-E0AA-493A-8323-BDE3C9C3A500}" type="presParOf" srcId="{5DC5219A-085B-4102-B741-DB1CFEB103A6}" destId="{0877B20E-FD74-4A16-9100-E9B266234363}" srcOrd="1" destOrd="0" presId="urn:diagrams.loki3.com/VaryingWidthList"/>
    <dgm:cxn modelId="{0E33E304-2ADB-47B4-ABF6-69E65E0560F8}" type="presParOf" srcId="{5DC5219A-085B-4102-B741-DB1CFEB103A6}" destId="{6E2AA741-159B-4970-ADAE-BFE515F6EDAE}" srcOrd="2" destOrd="0" presId="urn:diagrams.loki3.com/VaryingWidthList"/>
    <dgm:cxn modelId="{0A19E23B-9DFE-48DB-B220-E462B266CF01}" type="presParOf" srcId="{5DC5219A-085B-4102-B741-DB1CFEB103A6}" destId="{54481486-755D-4340-A017-6E17A2A06AFB}" srcOrd="3" destOrd="0" presId="urn:diagrams.loki3.com/VaryingWidthList"/>
    <dgm:cxn modelId="{302694C6-5C64-481E-8ED1-9B8F308FEFEA}" type="presParOf" srcId="{5DC5219A-085B-4102-B741-DB1CFEB103A6}" destId="{D5CA4E06-2231-468C-A1EA-D71481A1DB13}" srcOrd="4" destOrd="0" presId="urn:diagrams.loki3.com/VaryingWidthList"/>
    <dgm:cxn modelId="{A9AFC643-B6BF-4FDD-94DE-911062C18404}" type="presParOf" srcId="{5DC5219A-085B-4102-B741-DB1CFEB103A6}" destId="{2D4992B8-803E-4A48-85E4-E79AE742BD05}" srcOrd="5" destOrd="0" presId="urn:diagrams.loki3.com/VaryingWidthList"/>
    <dgm:cxn modelId="{F3FAB68F-1494-421E-AF6F-EF62E6CE25EA}" type="presParOf" srcId="{5DC5219A-085B-4102-B741-DB1CFEB103A6}" destId="{19C48111-E3BC-4468-B23F-251944216F63}" srcOrd="6" destOrd="0" presId="urn:diagrams.loki3.com/VaryingWidthList"/>
    <dgm:cxn modelId="{9FC934E5-CCFE-4D31-9875-5BA9EE043A46}" type="presParOf" srcId="{5DC5219A-085B-4102-B741-DB1CFEB103A6}" destId="{1C1EA162-A293-403D-A999-3C0420DFB7C6}" srcOrd="7" destOrd="0" presId="urn:diagrams.loki3.com/VaryingWidthList"/>
    <dgm:cxn modelId="{B85F08CA-A0E5-4C0C-A91E-7AB5E54B6F79}" type="presParOf" srcId="{5DC5219A-085B-4102-B741-DB1CFEB103A6}" destId="{EF1BE504-4DAA-4F37-8F74-F6A3ECB22A6B}" srcOrd="8" destOrd="0" presId="urn:diagrams.loki3.com/VaryingWidthList"/>
    <dgm:cxn modelId="{4FBAA152-885C-4347-8DC1-A5DD430A28C5}" type="presParOf" srcId="{5DC5219A-085B-4102-B741-DB1CFEB103A6}" destId="{4E90C51D-F128-43DD-82FE-E0AD23750C58}" srcOrd="9" destOrd="0" presId="urn:diagrams.loki3.com/VaryingWidthList"/>
    <dgm:cxn modelId="{D79F69CF-B98A-4C32-8373-F392F5A2075F}" type="presParOf" srcId="{5DC5219A-085B-4102-B741-DB1CFEB103A6}" destId="{3EE85CD9-3B75-49C4-9224-5C67DA26F208}" srcOrd="1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3BD1A9-1EEC-46F0-B1EF-E569ED18123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3DAD20A9-B225-43A7-8173-9F2BF4701C41}">
      <dgm:prSet phldrT="[Text]"/>
      <dgm:spPr/>
      <dgm:t>
        <a:bodyPr/>
        <a:lstStyle/>
        <a:p>
          <a:r>
            <a:rPr lang="en-GB"/>
            <a:t>Improved quality</a:t>
          </a:r>
        </a:p>
      </dgm:t>
    </dgm:pt>
    <dgm:pt modelId="{813070FB-15D2-4901-941B-337DD801E9AF}" type="parTrans" cxnId="{09AFA227-D0BF-4C40-BD25-10AC03025E7F}">
      <dgm:prSet/>
      <dgm:spPr/>
      <dgm:t>
        <a:bodyPr/>
        <a:lstStyle/>
        <a:p>
          <a:endParaRPr lang="en-GB"/>
        </a:p>
      </dgm:t>
    </dgm:pt>
    <dgm:pt modelId="{EEA02A36-457D-43BD-9472-CA03242C4489}" type="sibTrans" cxnId="{09AFA227-D0BF-4C40-BD25-10AC03025E7F}">
      <dgm:prSet/>
      <dgm:spPr/>
      <dgm:t>
        <a:bodyPr/>
        <a:lstStyle/>
        <a:p>
          <a:endParaRPr lang="en-GB"/>
        </a:p>
      </dgm:t>
    </dgm:pt>
    <dgm:pt modelId="{5C7E56D4-731C-4744-8AEC-38E472E8A86F}">
      <dgm:prSet phldrT="[Text]"/>
      <dgm:spPr/>
      <dgm:t>
        <a:bodyPr/>
        <a:lstStyle/>
        <a:p>
          <a:r>
            <a:rPr lang="en-GB"/>
            <a:t>Better knowledge management</a:t>
          </a:r>
        </a:p>
      </dgm:t>
    </dgm:pt>
    <dgm:pt modelId="{E8C0158B-2E05-42DA-8666-C1D120B10D10}" type="parTrans" cxnId="{0AE9EC6B-700E-4214-87FC-7E2351D2C067}">
      <dgm:prSet/>
      <dgm:spPr/>
      <dgm:t>
        <a:bodyPr/>
        <a:lstStyle/>
        <a:p>
          <a:endParaRPr lang="en-GB"/>
        </a:p>
      </dgm:t>
    </dgm:pt>
    <dgm:pt modelId="{A3754296-8547-4D3B-AB28-38BDC3E92461}" type="sibTrans" cxnId="{0AE9EC6B-700E-4214-87FC-7E2351D2C067}">
      <dgm:prSet/>
      <dgm:spPr/>
      <dgm:t>
        <a:bodyPr/>
        <a:lstStyle/>
        <a:p>
          <a:endParaRPr lang="en-GB"/>
        </a:p>
      </dgm:t>
    </dgm:pt>
    <dgm:pt modelId="{C5536735-B75A-48FA-A182-92D5949C789F}">
      <dgm:prSet phldrT="[Text]"/>
      <dgm:spPr/>
      <dgm:t>
        <a:bodyPr/>
        <a:lstStyle/>
        <a:p>
          <a:r>
            <a:rPr lang="en-GB"/>
            <a:t>Increased trust</a:t>
          </a:r>
        </a:p>
      </dgm:t>
    </dgm:pt>
    <dgm:pt modelId="{578AD01E-6AC7-434A-AA3C-4D95FE6F9485}" type="parTrans" cxnId="{8D02B74C-1B28-4A8C-9497-BFBB9195E49D}">
      <dgm:prSet/>
      <dgm:spPr/>
      <dgm:t>
        <a:bodyPr/>
        <a:lstStyle/>
        <a:p>
          <a:endParaRPr lang="en-GB"/>
        </a:p>
      </dgm:t>
    </dgm:pt>
    <dgm:pt modelId="{06EB6B4E-0358-4F4D-B578-428788224A9C}" type="sibTrans" cxnId="{8D02B74C-1B28-4A8C-9497-BFBB9195E49D}">
      <dgm:prSet/>
      <dgm:spPr/>
      <dgm:t>
        <a:bodyPr/>
        <a:lstStyle/>
        <a:p>
          <a:endParaRPr lang="en-GB"/>
        </a:p>
      </dgm:t>
    </dgm:pt>
    <dgm:pt modelId="{92F88FEE-08A9-44C1-AACA-2BCBAFD9FF94}">
      <dgm:prSet phldrT="[Text]"/>
      <dgm:spPr/>
      <dgm:t>
        <a:bodyPr/>
        <a:lstStyle/>
        <a:p>
          <a:r>
            <a:rPr lang="en-GB"/>
            <a:t>More efficient</a:t>
          </a:r>
        </a:p>
      </dgm:t>
    </dgm:pt>
    <dgm:pt modelId="{4909D929-FBAA-4D42-BCB5-E47AAE08B7DA}" type="parTrans" cxnId="{12998C6E-D938-40D8-A546-AD13BAE0E8C3}">
      <dgm:prSet/>
      <dgm:spPr/>
      <dgm:t>
        <a:bodyPr/>
        <a:lstStyle/>
        <a:p>
          <a:endParaRPr lang="en-GB"/>
        </a:p>
      </dgm:t>
    </dgm:pt>
    <dgm:pt modelId="{954E4C93-D98F-48EB-B636-6F0DC47B9736}" type="sibTrans" cxnId="{12998C6E-D938-40D8-A546-AD13BAE0E8C3}">
      <dgm:prSet/>
      <dgm:spPr/>
      <dgm:t>
        <a:bodyPr/>
        <a:lstStyle/>
        <a:p>
          <a:endParaRPr lang="en-GB"/>
        </a:p>
      </dgm:t>
    </dgm:pt>
    <dgm:pt modelId="{7916CB49-0C47-4E94-9221-E07BFAA17D1B}">
      <dgm:prSet phldrT="[Text]"/>
      <dgm:spPr/>
      <dgm:t>
        <a:bodyPr/>
        <a:lstStyle/>
        <a:p>
          <a:r>
            <a:rPr lang="en-GB"/>
            <a:t>Better business continuity</a:t>
          </a:r>
        </a:p>
      </dgm:t>
    </dgm:pt>
    <dgm:pt modelId="{4C2E1253-F79A-4E06-A10F-20822F9BD2DC}" type="parTrans" cxnId="{0C096DC1-EA87-4072-95F2-286C83ECBBFA}">
      <dgm:prSet/>
      <dgm:spPr/>
      <dgm:t>
        <a:bodyPr/>
        <a:lstStyle/>
        <a:p>
          <a:endParaRPr lang="en-GB"/>
        </a:p>
      </dgm:t>
    </dgm:pt>
    <dgm:pt modelId="{968FE06A-1B80-4ECE-AD0D-015816B291EA}" type="sibTrans" cxnId="{0C096DC1-EA87-4072-95F2-286C83ECBBFA}">
      <dgm:prSet/>
      <dgm:spPr/>
      <dgm:t>
        <a:bodyPr/>
        <a:lstStyle/>
        <a:p>
          <a:endParaRPr lang="en-GB"/>
        </a:p>
      </dgm:t>
    </dgm:pt>
    <dgm:pt modelId="{EE559F42-048F-482E-9B3B-16C95DE67F4C}" type="pres">
      <dgm:prSet presAssocID="{7F3BD1A9-1EEC-46F0-B1EF-E569ED181232}" presName="diagram" presStyleCnt="0">
        <dgm:presLayoutVars>
          <dgm:dir/>
          <dgm:resizeHandles val="exact"/>
        </dgm:presLayoutVars>
      </dgm:prSet>
      <dgm:spPr/>
    </dgm:pt>
    <dgm:pt modelId="{DEE54982-291A-42FA-A4D4-0694653AF46A}" type="pres">
      <dgm:prSet presAssocID="{3DAD20A9-B225-43A7-8173-9F2BF4701C41}" presName="node" presStyleLbl="node1" presStyleIdx="0" presStyleCnt="5">
        <dgm:presLayoutVars>
          <dgm:bulletEnabled val="1"/>
        </dgm:presLayoutVars>
      </dgm:prSet>
      <dgm:spPr/>
    </dgm:pt>
    <dgm:pt modelId="{AB7BF67D-6075-4599-8BD7-1D6CF4AF87AB}" type="pres">
      <dgm:prSet presAssocID="{EEA02A36-457D-43BD-9472-CA03242C4489}" presName="sibTrans" presStyleCnt="0"/>
      <dgm:spPr/>
    </dgm:pt>
    <dgm:pt modelId="{125861F4-D363-4B8A-85E3-1691022AFB64}" type="pres">
      <dgm:prSet presAssocID="{C5536735-B75A-48FA-A182-92D5949C789F}" presName="node" presStyleLbl="node1" presStyleIdx="1" presStyleCnt="5">
        <dgm:presLayoutVars>
          <dgm:bulletEnabled val="1"/>
        </dgm:presLayoutVars>
      </dgm:prSet>
      <dgm:spPr/>
    </dgm:pt>
    <dgm:pt modelId="{2489DE5E-21DB-4A8C-8738-6BF0F81CE24C}" type="pres">
      <dgm:prSet presAssocID="{06EB6B4E-0358-4F4D-B578-428788224A9C}" presName="sibTrans" presStyleCnt="0"/>
      <dgm:spPr/>
    </dgm:pt>
    <dgm:pt modelId="{DAFDE7BC-61EE-489C-A24B-209ECC8D4C86}" type="pres">
      <dgm:prSet presAssocID="{92F88FEE-08A9-44C1-AACA-2BCBAFD9FF94}" presName="node" presStyleLbl="node1" presStyleIdx="2" presStyleCnt="5">
        <dgm:presLayoutVars>
          <dgm:bulletEnabled val="1"/>
        </dgm:presLayoutVars>
      </dgm:prSet>
      <dgm:spPr/>
    </dgm:pt>
    <dgm:pt modelId="{C9E6F483-EED2-40BA-A7EB-034CF06C8FAB}" type="pres">
      <dgm:prSet presAssocID="{954E4C93-D98F-48EB-B636-6F0DC47B9736}" presName="sibTrans" presStyleCnt="0"/>
      <dgm:spPr/>
    </dgm:pt>
    <dgm:pt modelId="{BB1ABCA0-2C6A-4C5A-94B1-0955CB973F7D}" type="pres">
      <dgm:prSet presAssocID="{7916CB49-0C47-4E94-9221-E07BFAA17D1B}" presName="node" presStyleLbl="node1" presStyleIdx="3" presStyleCnt="5">
        <dgm:presLayoutVars>
          <dgm:bulletEnabled val="1"/>
        </dgm:presLayoutVars>
      </dgm:prSet>
      <dgm:spPr/>
    </dgm:pt>
    <dgm:pt modelId="{FC0C9683-831F-4C5E-A912-B6DB0D66FEC5}" type="pres">
      <dgm:prSet presAssocID="{968FE06A-1B80-4ECE-AD0D-015816B291EA}" presName="sibTrans" presStyleCnt="0"/>
      <dgm:spPr/>
    </dgm:pt>
    <dgm:pt modelId="{E3622D71-52BC-435B-ADA1-189B97D6C7E5}" type="pres">
      <dgm:prSet presAssocID="{5C7E56D4-731C-4744-8AEC-38E472E8A86F}" presName="node" presStyleLbl="node1" presStyleIdx="4" presStyleCnt="5">
        <dgm:presLayoutVars>
          <dgm:bulletEnabled val="1"/>
        </dgm:presLayoutVars>
      </dgm:prSet>
      <dgm:spPr/>
    </dgm:pt>
  </dgm:ptLst>
  <dgm:cxnLst>
    <dgm:cxn modelId="{09AFA227-D0BF-4C40-BD25-10AC03025E7F}" srcId="{7F3BD1A9-1EEC-46F0-B1EF-E569ED181232}" destId="{3DAD20A9-B225-43A7-8173-9F2BF4701C41}" srcOrd="0" destOrd="0" parTransId="{813070FB-15D2-4901-941B-337DD801E9AF}" sibTransId="{EEA02A36-457D-43BD-9472-CA03242C4489}"/>
    <dgm:cxn modelId="{09D78231-97D5-47EA-B1AE-7F52B8115D09}" type="presOf" srcId="{7916CB49-0C47-4E94-9221-E07BFAA17D1B}" destId="{BB1ABCA0-2C6A-4C5A-94B1-0955CB973F7D}" srcOrd="0" destOrd="0" presId="urn:microsoft.com/office/officeart/2005/8/layout/default"/>
    <dgm:cxn modelId="{0AE9EC6B-700E-4214-87FC-7E2351D2C067}" srcId="{7F3BD1A9-1EEC-46F0-B1EF-E569ED181232}" destId="{5C7E56D4-731C-4744-8AEC-38E472E8A86F}" srcOrd="4" destOrd="0" parTransId="{E8C0158B-2E05-42DA-8666-C1D120B10D10}" sibTransId="{A3754296-8547-4D3B-AB28-38BDC3E92461}"/>
    <dgm:cxn modelId="{8D02B74C-1B28-4A8C-9497-BFBB9195E49D}" srcId="{7F3BD1A9-1EEC-46F0-B1EF-E569ED181232}" destId="{C5536735-B75A-48FA-A182-92D5949C789F}" srcOrd="1" destOrd="0" parTransId="{578AD01E-6AC7-434A-AA3C-4D95FE6F9485}" sibTransId="{06EB6B4E-0358-4F4D-B578-428788224A9C}"/>
    <dgm:cxn modelId="{12998C6E-D938-40D8-A546-AD13BAE0E8C3}" srcId="{7F3BD1A9-1EEC-46F0-B1EF-E569ED181232}" destId="{92F88FEE-08A9-44C1-AACA-2BCBAFD9FF94}" srcOrd="2" destOrd="0" parTransId="{4909D929-FBAA-4D42-BCB5-E47AAE08B7DA}" sibTransId="{954E4C93-D98F-48EB-B636-6F0DC47B9736}"/>
    <dgm:cxn modelId="{6547CB84-81BE-4628-8BA3-C126F2F473FE}" type="presOf" srcId="{5C7E56D4-731C-4744-8AEC-38E472E8A86F}" destId="{E3622D71-52BC-435B-ADA1-189B97D6C7E5}" srcOrd="0" destOrd="0" presId="urn:microsoft.com/office/officeart/2005/8/layout/default"/>
    <dgm:cxn modelId="{8C8EDFB1-2B95-4F1B-98A7-2601AC141794}" type="presOf" srcId="{7F3BD1A9-1EEC-46F0-B1EF-E569ED181232}" destId="{EE559F42-048F-482E-9B3B-16C95DE67F4C}" srcOrd="0" destOrd="0" presId="urn:microsoft.com/office/officeart/2005/8/layout/default"/>
    <dgm:cxn modelId="{003A42B2-5197-4EF4-9F32-7B5AE12A95D5}" type="presOf" srcId="{C5536735-B75A-48FA-A182-92D5949C789F}" destId="{125861F4-D363-4B8A-85E3-1691022AFB64}" srcOrd="0" destOrd="0" presId="urn:microsoft.com/office/officeart/2005/8/layout/default"/>
    <dgm:cxn modelId="{19C143B7-9238-479A-918A-B45DD640F408}" type="presOf" srcId="{92F88FEE-08A9-44C1-AACA-2BCBAFD9FF94}" destId="{DAFDE7BC-61EE-489C-A24B-209ECC8D4C86}" srcOrd="0" destOrd="0" presId="urn:microsoft.com/office/officeart/2005/8/layout/default"/>
    <dgm:cxn modelId="{0C096DC1-EA87-4072-95F2-286C83ECBBFA}" srcId="{7F3BD1A9-1EEC-46F0-B1EF-E569ED181232}" destId="{7916CB49-0C47-4E94-9221-E07BFAA17D1B}" srcOrd="3" destOrd="0" parTransId="{4C2E1253-F79A-4E06-A10F-20822F9BD2DC}" sibTransId="{968FE06A-1B80-4ECE-AD0D-015816B291EA}"/>
    <dgm:cxn modelId="{44C7C3E0-71C0-4C2D-A0E9-C394A461D063}" type="presOf" srcId="{3DAD20A9-B225-43A7-8173-9F2BF4701C41}" destId="{DEE54982-291A-42FA-A4D4-0694653AF46A}" srcOrd="0" destOrd="0" presId="urn:microsoft.com/office/officeart/2005/8/layout/default"/>
    <dgm:cxn modelId="{275593AD-FC68-4628-B5C8-0E536761B447}" type="presParOf" srcId="{EE559F42-048F-482E-9B3B-16C95DE67F4C}" destId="{DEE54982-291A-42FA-A4D4-0694653AF46A}" srcOrd="0" destOrd="0" presId="urn:microsoft.com/office/officeart/2005/8/layout/default"/>
    <dgm:cxn modelId="{1A51E129-7E20-47CB-B60B-2E62B4D59C83}" type="presParOf" srcId="{EE559F42-048F-482E-9B3B-16C95DE67F4C}" destId="{AB7BF67D-6075-4599-8BD7-1D6CF4AF87AB}" srcOrd="1" destOrd="0" presId="urn:microsoft.com/office/officeart/2005/8/layout/default"/>
    <dgm:cxn modelId="{E0AFC6B3-8B49-4248-B268-0ACD25495B0B}" type="presParOf" srcId="{EE559F42-048F-482E-9B3B-16C95DE67F4C}" destId="{125861F4-D363-4B8A-85E3-1691022AFB64}" srcOrd="2" destOrd="0" presId="urn:microsoft.com/office/officeart/2005/8/layout/default"/>
    <dgm:cxn modelId="{B11ED6B6-2A67-4BD2-A004-458F5F21501D}" type="presParOf" srcId="{EE559F42-048F-482E-9B3B-16C95DE67F4C}" destId="{2489DE5E-21DB-4A8C-8738-6BF0F81CE24C}" srcOrd="3" destOrd="0" presId="urn:microsoft.com/office/officeart/2005/8/layout/default"/>
    <dgm:cxn modelId="{68FFBD50-A029-4D9A-9A53-D4AA382BF138}" type="presParOf" srcId="{EE559F42-048F-482E-9B3B-16C95DE67F4C}" destId="{DAFDE7BC-61EE-489C-A24B-209ECC8D4C86}" srcOrd="4" destOrd="0" presId="urn:microsoft.com/office/officeart/2005/8/layout/default"/>
    <dgm:cxn modelId="{A1BAFD69-C003-4805-A538-8D7B3C9EC54E}" type="presParOf" srcId="{EE559F42-048F-482E-9B3B-16C95DE67F4C}" destId="{C9E6F483-EED2-40BA-A7EB-034CF06C8FAB}" srcOrd="5" destOrd="0" presId="urn:microsoft.com/office/officeart/2005/8/layout/default"/>
    <dgm:cxn modelId="{23F4E063-1279-4860-9526-0C0D4FC3E055}" type="presParOf" srcId="{EE559F42-048F-482E-9B3B-16C95DE67F4C}" destId="{BB1ABCA0-2C6A-4C5A-94B1-0955CB973F7D}" srcOrd="6" destOrd="0" presId="urn:microsoft.com/office/officeart/2005/8/layout/default"/>
    <dgm:cxn modelId="{8601D58E-E81F-4D07-9B70-21CF6586526D}" type="presParOf" srcId="{EE559F42-048F-482E-9B3B-16C95DE67F4C}" destId="{FC0C9683-831F-4C5E-A912-B6DB0D66FEC5}" srcOrd="7" destOrd="0" presId="urn:microsoft.com/office/officeart/2005/8/layout/default"/>
    <dgm:cxn modelId="{C259CD3B-8A7C-4229-8F81-E49838DDEDFE}" type="presParOf" srcId="{EE559F42-048F-482E-9B3B-16C95DE67F4C}" destId="{E3622D71-52BC-435B-ADA1-189B97D6C7E5}"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D8C354-127D-44AB-A7CE-59BE873D057F}" type="doc">
      <dgm:prSet loTypeId="urn:microsoft.com/office/officeart/2005/8/layout/hProcess9" loCatId="process" qsTypeId="urn:microsoft.com/office/officeart/2005/8/quickstyle/simple1" qsCatId="simple" csTypeId="urn:microsoft.com/office/officeart/2005/8/colors/accent1_2" csCatId="accent1" phldr="1"/>
      <dgm:spPr/>
    </dgm:pt>
    <dgm:pt modelId="{1CF6C8F8-213D-4123-975E-667E046A20BF}">
      <dgm:prSet phldrT="[Text]"/>
      <dgm:spPr>
        <a:solidFill>
          <a:schemeClr val="accent4">
            <a:lumMod val="75000"/>
          </a:schemeClr>
        </a:solidFill>
        <a:ln>
          <a:solidFill>
            <a:srgbClr val="361C64"/>
          </a:solidFill>
        </a:ln>
      </dgm:spPr>
      <dgm:t>
        <a:bodyPr/>
        <a:lstStyle/>
        <a:p>
          <a:r>
            <a:rPr lang="en-GB"/>
            <a:t>Get</a:t>
          </a:r>
        </a:p>
      </dgm:t>
    </dgm:pt>
    <dgm:pt modelId="{82C69A44-8673-49A2-B1AE-8FE63E108FED}" type="parTrans" cxnId="{C9010381-EE4F-4CEC-A19C-3BF8151B44D7}">
      <dgm:prSet/>
      <dgm:spPr/>
      <dgm:t>
        <a:bodyPr/>
        <a:lstStyle/>
        <a:p>
          <a:endParaRPr lang="en-GB"/>
        </a:p>
      </dgm:t>
    </dgm:pt>
    <dgm:pt modelId="{A8E04C1B-6AD7-4368-BE77-D90F01A939F4}" type="sibTrans" cxnId="{C9010381-EE4F-4CEC-A19C-3BF8151B44D7}">
      <dgm:prSet/>
      <dgm:spPr/>
      <dgm:t>
        <a:bodyPr/>
        <a:lstStyle/>
        <a:p>
          <a:endParaRPr lang="en-GB"/>
        </a:p>
      </dgm:t>
    </dgm:pt>
    <dgm:pt modelId="{86413796-D9B0-4228-ADFA-D759B189E658}">
      <dgm:prSet phldrT="[Text]"/>
      <dgm:spPr>
        <a:solidFill>
          <a:schemeClr val="accent4">
            <a:lumMod val="75000"/>
          </a:schemeClr>
        </a:solidFill>
        <a:ln>
          <a:solidFill>
            <a:srgbClr val="361C64"/>
          </a:solidFill>
        </a:ln>
      </dgm:spPr>
      <dgm:t>
        <a:bodyPr/>
        <a:lstStyle/>
        <a:p>
          <a:r>
            <a:rPr lang="en-GB"/>
            <a:t>Visualise</a:t>
          </a:r>
        </a:p>
      </dgm:t>
    </dgm:pt>
    <dgm:pt modelId="{AA3C3EC4-9CFC-4F03-B2CF-4D919770FE51}" type="parTrans" cxnId="{3D28B755-86EE-4F5F-A6B4-EC2BB3225B0C}">
      <dgm:prSet/>
      <dgm:spPr/>
      <dgm:t>
        <a:bodyPr/>
        <a:lstStyle/>
        <a:p>
          <a:endParaRPr lang="en-GB"/>
        </a:p>
      </dgm:t>
    </dgm:pt>
    <dgm:pt modelId="{502E1569-8AC0-4B6A-BD66-28AE64AC817A}" type="sibTrans" cxnId="{3D28B755-86EE-4F5F-A6B4-EC2BB3225B0C}">
      <dgm:prSet/>
      <dgm:spPr/>
      <dgm:t>
        <a:bodyPr/>
        <a:lstStyle/>
        <a:p>
          <a:endParaRPr lang="en-GB"/>
        </a:p>
      </dgm:t>
    </dgm:pt>
    <dgm:pt modelId="{AE2CB675-34A5-4431-B87D-9381737578B9}">
      <dgm:prSet phldrT="[Text]"/>
      <dgm:spPr>
        <a:solidFill>
          <a:schemeClr val="accent4">
            <a:lumMod val="75000"/>
          </a:schemeClr>
        </a:solidFill>
        <a:ln>
          <a:solidFill>
            <a:srgbClr val="361C64"/>
          </a:solidFill>
        </a:ln>
      </dgm:spPr>
      <dgm:t>
        <a:bodyPr/>
        <a:lstStyle/>
        <a:p>
          <a:r>
            <a:rPr lang="en-GB"/>
            <a:t>Report</a:t>
          </a:r>
        </a:p>
      </dgm:t>
    </dgm:pt>
    <dgm:pt modelId="{81903C0D-1B91-4550-A31E-4839D1C24535}" type="parTrans" cxnId="{3E9CB281-35FA-48CD-9F41-34057D367256}">
      <dgm:prSet/>
      <dgm:spPr/>
      <dgm:t>
        <a:bodyPr/>
        <a:lstStyle/>
        <a:p>
          <a:endParaRPr lang="en-GB"/>
        </a:p>
      </dgm:t>
    </dgm:pt>
    <dgm:pt modelId="{670666EB-619C-4AE9-A2A2-50394B3CDE7E}" type="sibTrans" cxnId="{3E9CB281-35FA-48CD-9F41-34057D367256}">
      <dgm:prSet/>
      <dgm:spPr/>
      <dgm:t>
        <a:bodyPr/>
        <a:lstStyle/>
        <a:p>
          <a:endParaRPr lang="en-GB"/>
        </a:p>
      </dgm:t>
    </dgm:pt>
    <dgm:pt modelId="{1C5CA729-85C7-461C-A28C-27B8F34B7F31}">
      <dgm:prSet/>
      <dgm:spPr>
        <a:solidFill>
          <a:schemeClr val="accent4">
            <a:lumMod val="75000"/>
          </a:schemeClr>
        </a:solidFill>
        <a:ln>
          <a:solidFill>
            <a:srgbClr val="361C64"/>
          </a:solidFill>
        </a:ln>
      </dgm:spPr>
      <dgm:t>
        <a:bodyPr/>
        <a:lstStyle/>
        <a:p>
          <a:r>
            <a:rPr lang="en-GB"/>
            <a:t>Analyse</a:t>
          </a:r>
        </a:p>
      </dgm:t>
    </dgm:pt>
    <dgm:pt modelId="{C26EE485-6B1A-4EBD-8E51-98FF0F67640C}" type="parTrans" cxnId="{94CE9734-4740-4832-9241-9384F9BDB1E8}">
      <dgm:prSet/>
      <dgm:spPr/>
      <dgm:t>
        <a:bodyPr/>
        <a:lstStyle/>
        <a:p>
          <a:endParaRPr lang="en-GB"/>
        </a:p>
      </dgm:t>
    </dgm:pt>
    <dgm:pt modelId="{91A489FD-0D2B-4D78-A55C-D36435AA9875}" type="sibTrans" cxnId="{94CE9734-4740-4832-9241-9384F9BDB1E8}">
      <dgm:prSet/>
      <dgm:spPr/>
      <dgm:t>
        <a:bodyPr/>
        <a:lstStyle/>
        <a:p>
          <a:endParaRPr lang="en-GB"/>
        </a:p>
      </dgm:t>
    </dgm:pt>
    <dgm:pt modelId="{3A7486E2-CE8C-40ED-8B91-BEB7D0F2222A}" type="pres">
      <dgm:prSet presAssocID="{E3D8C354-127D-44AB-A7CE-59BE873D057F}" presName="CompostProcess" presStyleCnt="0">
        <dgm:presLayoutVars>
          <dgm:dir/>
          <dgm:resizeHandles val="exact"/>
        </dgm:presLayoutVars>
      </dgm:prSet>
      <dgm:spPr/>
    </dgm:pt>
    <dgm:pt modelId="{4B15A342-FDE5-42D8-8E3D-EC17B6A3D692}" type="pres">
      <dgm:prSet presAssocID="{E3D8C354-127D-44AB-A7CE-59BE873D057F}" presName="arrow" presStyleLbl="bgShp" presStyleIdx="0" presStyleCnt="1" custLinFactNeighborX="1149"/>
      <dgm:spPr>
        <a:solidFill>
          <a:schemeClr val="accent4">
            <a:lumMod val="60000"/>
            <a:lumOff val="40000"/>
          </a:schemeClr>
        </a:solidFill>
      </dgm:spPr>
    </dgm:pt>
    <dgm:pt modelId="{753870B1-7149-4DC9-9C40-77A019931D07}" type="pres">
      <dgm:prSet presAssocID="{E3D8C354-127D-44AB-A7CE-59BE873D057F}" presName="linearProcess" presStyleCnt="0"/>
      <dgm:spPr/>
    </dgm:pt>
    <dgm:pt modelId="{D0EB86BF-80D7-4223-A340-D2A45077DE69}" type="pres">
      <dgm:prSet presAssocID="{1CF6C8F8-213D-4123-975E-667E046A20BF}" presName="textNode" presStyleLbl="node1" presStyleIdx="0" presStyleCnt="4" custScaleY="54256">
        <dgm:presLayoutVars>
          <dgm:bulletEnabled val="1"/>
        </dgm:presLayoutVars>
      </dgm:prSet>
      <dgm:spPr/>
    </dgm:pt>
    <dgm:pt modelId="{96C72DBD-7985-432F-BF14-DA2CA4FD2533}" type="pres">
      <dgm:prSet presAssocID="{A8E04C1B-6AD7-4368-BE77-D90F01A939F4}" presName="sibTrans" presStyleCnt="0"/>
      <dgm:spPr/>
    </dgm:pt>
    <dgm:pt modelId="{D37E40C5-A8D0-4D12-ACF5-5B0A19AAEE05}" type="pres">
      <dgm:prSet presAssocID="{1C5CA729-85C7-461C-A28C-27B8F34B7F31}" presName="textNode" presStyleLbl="node1" presStyleIdx="1" presStyleCnt="4" custScaleY="54256" custLinFactNeighborX="3547" custLinFactNeighborY="-1108">
        <dgm:presLayoutVars>
          <dgm:bulletEnabled val="1"/>
        </dgm:presLayoutVars>
      </dgm:prSet>
      <dgm:spPr/>
    </dgm:pt>
    <dgm:pt modelId="{9202806D-6313-4D7D-99A0-2DB3617E7393}" type="pres">
      <dgm:prSet presAssocID="{91A489FD-0D2B-4D78-A55C-D36435AA9875}" presName="sibTrans" presStyleCnt="0"/>
      <dgm:spPr/>
    </dgm:pt>
    <dgm:pt modelId="{BBBB1018-040A-4A45-9219-ACCB667C1DD3}" type="pres">
      <dgm:prSet presAssocID="{86413796-D9B0-4228-ADFA-D759B189E658}" presName="textNode" presStyleLbl="node1" presStyleIdx="2" presStyleCnt="4" custScaleY="54256">
        <dgm:presLayoutVars>
          <dgm:bulletEnabled val="1"/>
        </dgm:presLayoutVars>
      </dgm:prSet>
      <dgm:spPr/>
    </dgm:pt>
    <dgm:pt modelId="{C442EA41-1967-489E-A568-16993560097E}" type="pres">
      <dgm:prSet presAssocID="{502E1569-8AC0-4B6A-BD66-28AE64AC817A}" presName="sibTrans" presStyleCnt="0"/>
      <dgm:spPr/>
    </dgm:pt>
    <dgm:pt modelId="{F01CDBD3-A56A-439A-9351-065B21B86236}" type="pres">
      <dgm:prSet presAssocID="{AE2CB675-34A5-4431-B87D-9381737578B9}" presName="textNode" presStyleLbl="node1" presStyleIdx="3" presStyleCnt="4" custScaleY="54256" custLinFactNeighborX="9855" custLinFactNeighborY="-40207">
        <dgm:presLayoutVars>
          <dgm:bulletEnabled val="1"/>
        </dgm:presLayoutVars>
      </dgm:prSet>
      <dgm:spPr/>
    </dgm:pt>
  </dgm:ptLst>
  <dgm:cxnLst>
    <dgm:cxn modelId="{664EF624-3546-4290-9D29-746EF66062EC}" type="presOf" srcId="{E3D8C354-127D-44AB-A7CE-59BE873D057F}" destId="{3A7486E2-CE8C-40ED-8B91-BEB7D0F2222A}" srcOrd="0" destOrd="0" presId="urn:microsoft.com/office/officeart/2005/8/layout/hProcess9"/>
    <dgm:cxn modelId="{94CE9734-4740-4832-9241-9384F9BDB1E8}" srcId="{E3D8C354-127D-44AB-A7CE-59BE873D057F}" destId="{1C5CA729-85C7-461C-A28C-27B8F34B7F31}" srcOrd="1" destOrd="0" parTransId="{C26EE485-6B1A-4EBD-8E51-98FF0F67640C}" sibTransId="{91A489FD-0D2B-4D78-A55C-D36435AA9875}"/>
    <dgm:cxn modelId="{3AEA3A74-934C-47F2-AD62-ED1568D65FD6}" type="presOf" srcId="{AE2CB675-34A5-4431-B87D-9381737578B9}" destId="{F01CDBD3-A56A-439A-9351-065B21B86236}" srcOrd="0" destOrd="0" presId="urn:microsoft.com/office/officeart/2005/8/layout/hProcess9"/>
    <dgm:cxn modelId="{3D28B755-86EE-4F5F-A6B4-EC2BB3225B0C}" srcId="{E3D8C354-127D-44AB-A7CE-59BE873D057F}" destId="{86413796-D9B0-4228-ADFA-D759B189E658}" srcOrd="2" destOrd="0" parTransId="{AA3C3EC4-9CFC-4F03-B2CF-4D919770FE51}" sibTransId="{502E1569-8AC0-4B6A-BD66-28AE64AC817A}"/>
    <dgm:cxn modelId="{C9010381-EE4F-4CEC-A19C-3BF8151B44D7}" srcId="{E3D8C354-127D-44AB-A7CE-59BE873D057F}" destId="{1CF6C8F8-213D-4123-975E-667E046A20BF}" srcOrd="0" destOrd="0" parTransId="{82C69A44-8673-49A2-B1AE-8FE63E108FED}" sibTransId="{A8E04C1B-6AD7-4368-BE77-D90F01A939F4}"/>
    <dgm:cxn modelId="{3E9CB281-35FA-48CD-9F41-34057D367256}" srcId="{E3D8C354-127D-44AB-A7CE-59BE873D057F}" destId="{AE2CB675-34A5-4431-B87D-9381737578B9}" srcOrd="3" destOrd="0" parTransId="{81903C0D-1B91-4550-A31E-4839D1C24535}" sibTransId="{670666EB-619C-4AE9-A2A2-50394B3CDE7E}"/>
    <dgm:cxn modelId="{7B7B088E-B418-4028-ACAE-964E45391238}" type="presOf" srcId="{1CF6C8F8-213D-4123-975E-667E046A20BF}" destId="{D0EB86BF-80D7-4223-A340-D2A45077DE69}" srcOrd="0" destOrd="0" presId="urn:microsoft.com/office/officeart/2005/8/layout/hProcess9"/>
    <dgm:cxn modelId="{1555F2BD-2893-418C-A38C-B62C96C0F70A}" type="presOf" srcId="{1C5CA729-85C7-461C-A28C-27B8F34B7F31}" destId="{D37E40C5-A8D0-4D12-ACF5-5B0A19AAEE05}" srcOrd="0" destOrd="0" presId="urn:microsoft.com/office/officeart/2005/8/layout/hProcess9"/>
    <dgm:cxn modelId="{E712E5EB-D64B-476A-9857-9384D57F782F}" type="presOf" srcId="{86413796-D9B0-4228-ADFA-D759B189E658}" destId="{BBBB1018-040A-4A45-9219-ACCB667C1DD3}" srcOrd="0" destOrd="0" presId="urn:microsoft.com/office/officeart/2005/8/layout/hProcess9"/>
    <dgm:cxn modelId="{0AA25ED3-31FB-44AB-91C2-B0EA360026BD}" type="presParOf" srcId="{3A7486E2-CE8C-40ED-8B91-BEB7D0F2222A}" destId="{4B15A342-FDE5-42D8-8E3D-EC17B6A3D692}" srcOrd="0" destOrd="0" presId="urn:microsoft.com/office/officeart/2005/8/layout/hProcess9"/>
    <dgm:cxn modelId="{08B96127-5E6A-4C92-A4B6-997CF512C2EE}" type="presParOf" srcId="{3A7486E2-CE8C-40ED-8B91-BEB7D0F2222A}" destId="{753870B1-7149-4DC9-9C40-77A019931D07}" srcOrd="1" destOrd="0" presId="urn:microsoft.com/office/officeart/2005/8/layout/hProcess9"/>
    <dgm:cxn modelId="{A604576A-70C8-4817-91EC-F07DEA2DBD2B}" type="presParOf" srcId="{753870B1-7149-4DC9-9C40-77A019931D07}" destId="{D0EB86BF-80D7-4223-A340-D2A45077DE69}" srcOrd="0" destOrd="0" presId="urn:microsoft.com/office/officeart/2005/8/layout/hProcess9"/>
    <dgm:cxn modelId="{1CBAF06F-E1FE-4F3C-97B4-EB11F2CAE0A7}" type="presParOf" srcId="{753870B1-7149-4DC9-9C40-77A019931D07}" destId="{96C72DBD-7985-432F-BF14-DA2CA4FD2533}" srcOrd="1" destOrd="0" presId="urn:microsoft.com/office/officeart/2005/8/layout/hProcess9"/>
    <dgm:cxn modelId="{48B5A132-C3E4-4146-B263-0BBB6BBE9C8D}" type="presParOf" srcId="{753870B1-7149-4DC9-9C40-77A019931D07}" destId="{D37E40C5-A8D0-4D12-ACF5-5B0A19AAEE05}" srcOrd="2" destOrd="0" presId="urn:microsoft.com/office/officeart/2005/8/layout/hProcess9"/>
    <dgm:cxn modelId="{706A3A54-FD8F-4843-B7AE-4CF47A45EC16}" type="presParOf" srcId="{753870B1-7149-4DC9-9C40-77A019931D07}" destId="{9202806D-6313-4D7D-99A0-2DB3617E7393}" srcOrd="3" destOrd="0" presId="urn:microsoft.com/office/officeart/2005/8/layout/hProcess9"/>
    <dgm:cxn modelId="{E01BBCB2-0294-4C93-A001-3B03D7DD3A62}" type="presParOf" srcId="{753870B1-7149-4DC9-9C40-77A019931D07}" destId="{BBBB1018-040A-4A45-9219-ACCB667C1DD3}" srcOrd="4" destOrd="0" presId="urn:microsoft.com/office/officeart/2005/8/layout/hProcess9"/>
    <dgm:cxn modelId="{0815A204-25B4-4DAF-8C8D-EA9441448EBC}" type="presParOf" srcId="{753870B1-7149-4DC9-9C40-77A019931D07}" destId="{C442EA41-1967-489E-A568-16993560097E}" srcOrd="5" destOrd="0" presId="urn:microsoft.com/office/officeart/2005/8/layout/hProcess9"/>
    <dgm:cxn modelId="{64AB875F-FE6A-4684-9CDF-48B5C5E820AE}" type="presParOf" srcId="{753870B1-7149-4DC9-9C40-77A019931D07}" destId="{F01CDBD3-A56A-439A-9351-065B21B8623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2D78B8-04A9-42E3-8B50-D505E7106D39}"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C2F8E8-AF92-408F-A0F9-859B7294EA36}">
      <dgm:prSet custT="1"/>
      <dgm:spPr/>
      <dgm:t>
        <a:bodyPr/>
        <a:lstStyle/>
        <a:p>
          <a:pPr>
            <a:lnSpc>
              <a:spcPct val="100000"/>
            </a:lnSpc>
          </a:pPr>
          <a:r>
            <a:rPr lang="en-GB" sz="2400"/>
            <a:t>Analysis is time-consuming, highly labour intensive, or difficult to assure</a:t>
          </a:r>
          <a:endParaRPr lang="en-US" sz="2400"/>
        </a:p>
      </dgm:t>
    </dgm:pt>
    <dgm:pt modelId="{0BC61AF7-F534-4858-B4A9-C86917919DA8}" type="parTrans" cxnId="{2BF13BDC-F248-4C06-8A3F-AE6870681E9F}">
      <dgm:prSet/>
      <dgm:spPr/>
      <dgm:t>
        <a:bodyPr/>
        <a:lstStyle/>
        <a:p>
          <a:endParaRPr lang="en-US" sz="2000"/>
        </a:p>
      </dgm:t>
    </dgm:pt>
    <dgm:pt modelId="{7195F540-B841-4A8B-B510-D8FB78DE88C0}" type="sibTrans" cxnId="{2BF13BDC-F248-4C06-8A3F-AE6870681E9F}">
      <dgm:prSet/>
      <dgm:spPr/>
      <dgm:t>
        <a:bodyPr/>
        <a:lstStyle/>
        <a:p>
          <a:pPr>
            <a:lnSpc>
              <a:spcPct val="100000"/>
            </a:lnSpc>
          </a:pPr>
          <a:endParaRPr lang="en-US" sz="2000"/>
        </a:p>
      </dgm:t>
    </dgm:pt>
    <dgm:pt modelId="{66487AB4-2C89-4982-9990-951A1B048AA3}">
      <dgm:prSet custT="1"/>
      <dgm:spPr/>
      <dgm:t>
        <a:bodyPr/>
        <a:lstStyle/>
        <a:p>
          <a:pPr>
            <a:lnSpc>
              <a:spcPct val="100000"/>
            </a:lnSpc>
          </a:pPr>
          <a:r>
            <a:rPr lang="en-GB" sz="2400"/>
            <a:t>You need the workflow to be efficient, trustworthy and easy to assure</a:t>
          </a:r>
          <a:endParaRPr lang="en-US" sz="2400"/>
        </a:p>
      </dgm:t>
    </dgm:pt>
    <dgm:pt modelId="{E1C71161-986A-401F-8F06-CDF0F5707F36}" type="parTrans" cxnId="{8A223410-281B-4700-9925-5B53C19BEDAC}">
      <dgm:prSet/>
      <dgm:spPr/>
      <dgm:t>
        <a:bodyPr/>
        <a:lstStyle/>
        <a:p>
          <a:endParaRPr lang="en-US" sz="2000"/>
        </a:p>
      </dgm:t>
    </dgm:pt>
    <dgm:pt modelId="{D125B5AF-4CAE-4DB0-A961-AB625CB0B4E0}" type="sibTrans" cxnId="{8A223410-281B-4700-9925-5B53C19BEDAC}">
      <dgm:prSet/>
      <dgm:spPr/>
      <dgm:t>
        <a:bodyPr/>
        <a:lstStyle/>
        <a:p>
          <a:pPr>
            <a:lnSpc>
              <a:spcPct val="100000"/>
            </a:lnSpc>
          </a:pPr>
          <a:endParaRPr lang="en-US" sz="2000"/>
        </a:p>
      </dgm:t>
    </dgm:pt>
    <dgm:pt modelId="{8DB36582-1B04-4626-8ED7-0C2DA5A9AFE3}">
      <dgm:prSet custT="1"/>
      <dgm:spPr/>
      <dgm:t>
        <a:bodyPr/>
        <a:lstStyle/>
        <a:p>
          <a:pPr>
            <a:lnSpc>
              <a:spcPct val="100000"/>
            </a:lnSpc>
          </a:pPr>
          <a:r>
            <a:rPr lang="en-GB" sz="2400"/>
            <a:t>You need to improve resilience, minimise single points of failure and ensure you have a full audit trail</a:t>
          </a:r>
          <a:endParaRPr lang="en-US" sz="2400"/>
        </a:p>
      </dgm:t>
    </dgm:pt>
    <dgm:pt modelId="{5F8E7B8B-3E4F-4F82-9FDD-631342095C1E}" type="parTrans" cxnId="{26195B7C-6D7E-444B-9A3E-2352F5CF1355}">
      <dgm:prSet/>
      <dgm:spPr/>
      <dgm:t>
        <a:bodyPr/>
        <a:lstStyle/>
        <a:p>
          <a:endParaRPr lang="en-US" sz="2000"/>
        </a:p>
      </dgm:t>
    </dgm:pt>
    <dgm:pt modelId="{B24E9CB7-6C36-43CA-835C-D980C0F5CE1D}" type="sibTrans" cxnId="{26195B7C-6D7E-444B-9A3E-2352F5CF1355}">
      <dgm:prSet/>
      <dgm:spPr/>
      <dgm:t>
        <a:bodyPr/>
        <a:lstStyle/>
        <a:p>
          <a:pPr>
            <a:lnSpc>
              <a:spcPct val="100000"/>
            </a:lnSpc>
          </a:pPr>
          <a:endParaRPr lang="en-US" sz="2000"/>
        </a:p>
      </dgm:t>
    </dgm:pt>
    <dgm:pt modelId="{FF3FF8B5-7898-43FA-A72A-A21AE3A18323}">
      <dgm:prSet custT="1"/>
      <dgm:spPr/>
      <dgm:t>
        <a:bodyPr/>
        <a:lstStyle/>
        <a:p>
          <a:pPr>
            <a:lnSpc>
              <a:spcPct val="100000"/>
            </a:lnSpc>
          </a:pPr>
          <a:r>
            <a:rPr lang="en-GB" sz="2400"/>
            <a:t>You want to maximise re-use of resources and opportunities for collaboration</a:t>
          </a:r>
          <a:endParaRPr lang="en-US" sz="2400"/>
        </a:p>
      </dgm:t>
    </dgm:pt>
    <dgm:pt modelId="{A4A885B5-AFDB-45D4-9A45-E822564A077A}" type="parTrans" cxnId="{B839CAD5-D215-437F-96A8-39685D60BE1E}">
      <dgm:prSet/>
      <dgm:spPr/>
      <dgm:t>
        <a:bodyPr/>
        <a:lstStyle/>
        <a:p>
          <a:endParaRPr lang="en-US" sz="2000"/>
        </a:p>
      </dgm:t>
    </dgm:pt>
    <dgm:pt modelId="{31BB854F-FD14-43C0-A9AB-181043FB214C}" type="sibTrans" cxnId="{B839CAD5-D215-437F-96A8-39685D60BE1E}">
      <dgm:prSet/>
      <dgm:spPr/>
      <dgm:t>
        <a:bodyPr/>
        <a:lstStyle/>
        <a:p>
          <a:endParaRPr lang="en-US" sz="2000"/>
        </a:p>
      </dgm:t>
    </dgm:pt>
    <dgm:pt modelId="{E87A2DB8-3519-4D56-B9A9-3A7B4C822B42}">
      <dgm:prSet/>
      <dgm:spPr/>
      <dgm:t>
        <a:bodyPr/>
        <a:lstStyle/>
        <a:p>
          <a:endParaRPr lang="en-GB" sz="2000"/>
        </a:p>
      </dgm:t>
    </dgm:pt>
    <dgm:pt modelId="{21458D6F-80C2-4AAB-B784-321060FFD35F}" type="parTrans" cxnId="{D5D3158C-700B-4869-8B2A-7C008C51BC0C}">
      <dgm:prSet/>
      <dgm:spPr/>
      <dgm:t>
        <a:bodyPr/>
        <a:lstStyle/>
        <a:p>
          <a:endParaRPr lang="en-US" sz="2000"/>
        </a:p>
      </dgm:t>
    </dgm:pt>
    <dgm:pt modelId="{24FE1759-BE36-48C8-9A8C-E9ED2227A19E}" type="sibTrans" cxnId="{D5D3158C-700B-4869-8B2A-7C008C51BC0C}">
      <dgm:prSet/>
      <dgm:spPr/>
      <dgm:t>
        <a:bodyPr/>
        <a:lstStyle/>
        <a:p>
          <a:endParaRPr lang="en-US" sz="2000"/>
        </a:p>
      </dgm:t>
    </dgm:pt>
    <dgm:pt modelId="{07E36A9E-BB61-43BE-9B27-641D13CB5DFF}">
      <dgm:prSet/>
      <dgm:spPr/>
      <dgm:t>
        <a:bodyPr/>
        <a:lstStyle/>
        <a:p>
          <a:endParaRPr lang="en-GB" sz="2000"/>
        </a:p>
      </dgm:t>
    </dgm:pt>
    <dgm:pt modelId="{2CB01F2A-91C2-4D75-AF37-122792AA4476}" type="parTrans" cxnId="{2F79A90D-0BC9-46E2-915F-6CEB2C86F783}">
      <dgm:prSet/>
      <dgm:spPr/>
      <dgm:t>
        <a:bodyPr/>
        <a:lstStyle/>
        <a:p>
          <a:endParaRPr lang="en-US" sz="2000"/>
        </a:p>
      </dgm:t>
    </dgm:pt>
    <dgm:pt modelId="{89E5B187-E211-4B21-BCEC-29CCFD790658}" type="sibTrans" cxnId="{2F79A90D-0BC9-46E2-915F-6CEB2C86F783}">
      <dgm:prSet/>
      <dgm:spPr/>
      <dgm:t>
        <a:bodyPr/>
        <a:lstStyle/>
        <a:p>
          <a:endParaRPr lang="en-US" sz="2000"/>
        </a:p>
      </dgm:t>
    </dgm:pt>
    <dgm:pt modelId="{53906483-5CEC-4231-BAF2-897C901A0962}" type="pres">
      <dgm:prSet presAssocID="{AE2D78B8-04A9-42E3-8B50-D505E7106D39}" presName="root" presStyleCnt="0">
        <dgm:presLayoutVars>
          <dgm:dir/>
          <dgm:resizeHandles val="exact"/>
        </dgm:presLayoutVars>
      </dgm:prSet>
      <dgm:spPr/>
    </dgm:pt>
    <dgm:pt modelId="{7C8DB86D-0A4B-47BD-AFA8-A2166F717911}" type="pres">
      <dgm:prSet presAssocID="{AE2D78B8-04A9-42E3-8B50-D505E7106D39}" presName="container" presStyleCnt="0">
        <dgm:presLayoutVars>
          <dgm:dir/>
          <dgm:resizeHandles val="exact"/>
        </dgm:presLayoutVars>
      </dgm:prSet>
      <dgm:spPr/>
    </dgm:pt>
    <dgm:pt modelId="{6E7A8849-25B6-4687-B202-70032C9A64A6}" type="pres">
      <dgm:prSet presAssocID="{D2C2F8E8-AF92-408F-A0F9-859B7294EA36}" presName="compNode" presStyleCnt="0"/>
      <dgm:spPr/>
    </dgm:pt>
    <dgm:pt modelId="{0654E846-5486-41AE-BF97-EBCBC5E8B727}" type="pres">
      <dgm:prSet presAssocID="{D2C2F8E8-AF92-408F-A0F9-859B7294EA36}" presName="iconBgRect" presStyleLbl="bgShp" presStyleIdx="0" presStyleCnt="4"/>
      <dgm:spPr/>
    </dgm:pt>
    <dgm:pt modelId="{2B24D12E-A723-4683-91BC-AC3AC77B239F}" type="pres">
      <dgm:prSet presAssocID="{D2C2F8E8-AF92-408F-A0F9-859B7294EA36}"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watch with solid fill"/>
        </a:ext>
      </dgm:extLst>
    </dgm:pt>
    <dgm:pt modelId="{4E23DC26-AC2A-4A1F-8691-08559727F451}" type="pres">
      <dgm:prSet presAssocID="{D2C2F8E8-AF92-408F-A0F9-859B7294EA36}" presName="spaceRect" presStyleCnt="0"/>
      <dgm:spPr/>
    </dgm:pt>
    <dgm:pt modelId="{1D0B7B8B-A23B-4750-A2C1-763C3FA00264}" type="pres">
      <dgm:prSet presAssocID="{D2C2F8E8-AF92-408F-A0F9-859B7294EA36}" presName="textRect" presStyleLbl="revTx" presStyleIdx="0" presStyleCnt="4">
        <dgm:presLayoutVars>
          <dgm:chMax val="1"/>
          <dgm:chPref val="1"/>
        </dgm:presLayoutVars>
      </dgm:prSet>
      <dgm:spPr/>
    </dgm:pt>
    <dgm:pt modelId="{03A7E77E-C50E-4599-B9BF-490EC97B2CAD}" type="pres">
      <dgm:prSet presAssocID="{7195F540-B841-4A8B-B510-D8FB78DE88C0}" presName="sibTrans" presStyleLbl="sibTrans2D1" presStyleIdx="0" presStyleCnt="0"/>
      <dgm:spPr/>
    </dgm:pt>
    <dgm:pt modelId="{EE58D517-E5C6-478B-B791-191C546F9E5D}" type="pres">
      <dgm:prSet presAssocID="{66487AB4-2C89-4982-9990-951A1B048AA3}" presName="compNode" presStyleCnt="0"/>
      <dgm:spPr/>
    </dgm:pt>
    <dgm:pt modelId="{00D4420B-BA06-4488-9630-3A8866E2F8A0}" type="pres">
      <dgm:prSet presAssocID="{66487AB4-2C89-4982-9990-951A1B048AA3}" presName="iconBgRect" presStyleLbl="bgShp" presStyleIdx="1" presStyleCnt="4"/>
      <dgm:spPr/>
    </dgm:pt>
    <dgm:pt modelId="{48599DF4-55A2-4849-AD28-1C5AC90CC326}" type="pres">
      <dgm:prSet presAssocID="{66487AB4-2C89-4982-9990-951A1B048A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5A68818C-0811-46EC-8B61-5C3728236EEF}" type="pres">
      <dgm:prSet presAssocID="{66487AB4-2C89-4982-9990-951A1B048AA3}" presName="spaceRect" presStyleCnt="0"/>
      <dgm:spPr/>
    </dgm:pt>
    <dgm:pt modelId="{BEFBD55A-3EFC-4CE2-8DD6-00AB8657C1F9}" type="pres">
      <dgm:prSet presAssocID="{66487AB4-2C89-4982-9990-951A1B048AA3}" presName="textRect" presStyleLbl="revTx" presStyleIdx="1" presStyleCnt="4">
        <dgm:presLayoutVars>
          <dgm:chMax val="1"/>
          <dgm:chPref val="1"/>
        </dgm:presLayoutVars>
      </dgm:prSet>
      <dgm:spPr/>
    </dgm:pt>
    <dgm:pt modelId="{43C446F3-8811-49FA-A7AA-67F2D6945F4A}" type="pres">
      <dgm:prSet presAssocID="{D125B5AF-4CAE-4DB0-A961-AB625CB0B4E0}" presName="sibTrans" presStyleLbl="sibTrans2D1" presStyleIdx="0" presStyleCnt="0"/>
      <dgm:spPr/>
    </dgm:pt>
    <dgm:pt modelId="{2E3FB17A-36A3-4C89-9C84-5AC4BE3AAB74}" type="pres">
      <dgm:prSet presAssocID="{8DB36582-1B04-4626-8ED7-0C2DA5A9AFE3}" presName="compNode" presStyleCnt="0"/>
      <dgm:spPr/>
    </dgm:pt>
    <dgm:pt modelId="{1FCA47E1-62AA-4590-85A6-57EFBCDFA4E0}" type="pres">
      <dgm:prSet presAssocID="{8DB36582-1B04-4626-8ED7-0C2DA5A9AFE3}" presName="iconBgRect" presStyleLbl="bgShp" presStyleIdx="2" presStyleCnt="4"/>
      <dgm:spPr/>
    </dgm:pt>
    <dgm:pt modelId="{90021687-5642-4560-BDB3-E4C68085EAC6}" type="pres">
      <dgm:prSet presAssocID="{8DB36582-1B04-4626-8ED7-0C2DA5A9AF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D40FC1F8-3718-4793-AA06-A09E08AA97FC}" type="pres">
      <dgm:prSet presAssocID="{8DB36582-1B04-4626-8ED7-0C2DA5A9AFE3}" presName="spaceRect" presStyleCnt="0"/>
      <dgm:spPr/>
    </dgm:pt>
    <dgm:pt modelId="{33DDB2D6-5032-45EA-A36E-E1637AE81660}" type="pres">
      <dgm:prSet presAssocID="{8DB36582-1B04-4626-8ED7-0C2DA5A9AFE3}" presName="textRect" presStyleLbl="revTx" presStyleIdx="2" presStyleCnt="4">
        <dgm:presLayoutVars>
          <dgm:chMax val="1"/>
          <dgm:chPref val="1"/>
        </dgm:presLayoutVars>
      </dgm:prSet>
      <dgm:spPr/>
    </dgm:pt>
    <dgm:pt modelId="{0E0E0B1F-F40B-48D6-A408-B4C2944C80D0}" type="pres">
      <dgm:prSet presAssocID="{B24E9CB7-6C36-43CA-835C-D980C0F5CE1D}" presName="sibTrans" presStyleLbl="sibTrans2D1" presStyleIdx="0" presStyleCnt="0"/>
      <dgm:spPr/>
    </dgm:pt>
    <dgm:pt modelId="{0DF6E325-AA1D-4FD8-9AEA-79143C443AFE}" type="pres">
      <dgm:prSet presAssocID="{FF3FF8B5-7898-43FA-A72A-A21AE3A18323}" presName="compNode" presStyleCnt="0"/>
      <dgm:spPr/>
    </dgm:pt>
    <dgm:pt modelId="{195E1A7C-3EB9-4263-ABC3-2BB4B1745371}" type="pres">
      <dgm:prSet presAssocID="{FF3FF8B5-7898-43FA-A72A-A21AE3A18323}" presName="iconBgRect" presStyleLbl="bgShp" presStyleIdx="3" presStyleCnt="4"/>
      <dgm:spPr/>
    </dgm:pt>
    <dgm:pt modelId="{9DB9D205-0470-4712-BDAB-2F19BEA8ED42}" type="pres">
      <dgm:prSet presAssocID="{FF3FF8B5-7898-43FA-A72A-A21AE3A183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DE9C3232-109B-458D-A901-D7A8CCD4DC81}" type="pres">
      <dgm:prSet presAssocID="{FF3FF8B5-7898-43FA-A72A-A21AE3A18323}" presName="spaceRect" presStyleCnt="0"/>
      <dgm:spPr/>
    </dgm:pt>
    <dgm:pt modelId="{EEEB7E7F-1D30-491F-8864-ED53D7AA8EBC}" type="pres">
      <dgm:prSet presAssocID="{FF3FF8B5-7898-43FA-A72A-A21AE3A18323}" presName="textRect" presStyleLbl="revTx" presStyleIdx="3" presStyleCnt="4">
        <dgm:presLayoutVars>
          <dgm:chMax val="1"/>
          <dgm:chPref val="1"/>
        </dgm:presLayoutVars>
      </dgm:prSet>
      <dgm:spPr/>
    </dgm:pt>
  </dgm:ptLst>
  <dgm:cxnLst>
    <dgm:cxn modelId="{2F79A90D-0BC9-46E2-915F-6CEB2C86F783}" srcId="{FF3FF8B5-7898-43FA-A72A-A21AE3A18323}" destId="{07E36A9E-BB61-43BE-9B27-641D13CB5DFF}" srcOrd="1" destOrd="0" parTransId="{2CB01F2A-91C2-4D75-AF37-122792AA4476}" sibTransId="{89E5B187-E211-4B21-BCEC-29CCFD790658}"/>
    <dgm:cxn modelId="{8A223410-281B-4700-9925-5B53C19BEDAC}" srcId="{AE2D78B8-04A9-42E3-8B50-D505E7106D39}" destId="{66487AB4-2C89-4982-9990-951A1B048AA3}" srcOrd="1" destOrd="0" parTransId="{E1C71161-986A-401F-8F06-CDF0F5707F36}" sibTransId="{D125B5AF-4CAE-4DB0-A961-AB625CB0B4E0}"/>
    <dgm:cxn modelId="{DCBC6C12-28E7-4FAE-A3E3-7E72ACA76F92}" type="presOf" srcId="{AE2D78B8-04A9-42E3-8B50-D505E7106D39}" destId="{53906483-5CEC-4231-BAF2-897C901A0962}" srcOrd="0" destOrd="0" presId="urn:microsoft.com/office/officeart/2018/2/layout/IconCircleList"/>
    <dgm:cxn modelId="{8F6EF619-279A-48D6-98C8-EAC0F1C35E02}" type="presOf" srcId="{D2C2F8E8-AF92-408F-A0F9-859B7294EA36}" destId="{1D0B7B8B-A23B-4750-A2C1-763C3FA00264}" srcOrd="0" destOrd="0" presId="urn:microsoft.com/office/officeart/2018/2/layout/IconCircleList"/>
    <dgm:cxn modelId="{4B4DA520-7939-4BBB-A91E-6965A18857D7}" type="presOf" srcId="{D125B5AF-4CAE-4DB0-A961-AB625CB0B4E0}" destId="{43C446F3-8811-49FA-A7AA-67F2D6945F4A}" srcOrd="0" destOrd="0" presId="urn:microsoft.com/office/officeart/2018/2/layout/IconCircleList"/>
    <dgm:cxn modelId="{21730648-8457-4246-88A8-2D40AECD657C}" type="presOf" srcId="{7195F540-B841-4A8B-B510-D8FB78DE88C0}" destId="{03A7E77E-C50E-4599-B9BF-490EC97B2CAD}" srcOrd="0" destOrd="0" presId="urn:microsoft.com/office/officeart/2018/2/layout/IconCircleList"/>
    <dgm:cxn modelId="{A8539E4D-C60A-4903-83B0-560F66C97F7F}" type="presOf" srcId="{B24E9CB7-6C36-43CA-835C-D980C0F5CE1D}" destId="{0E0E0B1F-F40B-48D6-A408-B4C2944C80D0}" srcOrd="0" destOrd="0" presId="urn:microsoft.com/office/officeart/2018/2/layout/IconCircleList"/>
    <dgm:cxn modelId="{26195B7C-6D7E-444B-9A3E-2352F5CF1355}" srcId="{AE2D78B8-04A9-42E3-8B50-D505E7106D39}" destId="{8DB36582-1B04-4626-8ED7-0C2DA5A9AFE3}" srcOrd="2" destOrd="0" parTransId="{5F8E7B8B-3E4F-4F82-9FDD-631342095C1E}" sibTransId="{B24E9CB7-6C36-43CA-835C-D980C0F5CE1D}"/>
    <dgm:cxn modelId="{D5D3158C-700B-4869-8B2A-7C008C51BC0C}" srcId="{FF3FF8B5-7898-43FA-A72A-A21AE3A18323}" destId="{E87A2DB8-3519-4D56-B9A9-3A7B4C822B42}" srcOrd="0" destOrd="0" parTransId="{21458D6F-80C2-4AAB-B784-321060FFD35F}" sibTransId="{24FE1759-BE36-48C8-9A8C-E9ED2227A19E}"/>
    <dgm:cxn modelId="{9B0196BB-7615-4A3A-9AE6-0757D62D445B}" type="presOf" srcId="{FF3FF8B5-7898-43FA-A72A-A21AE3A18323}" destId="{EEEB7E7F-1D30-491F-8864-ED53D7AA8EBC}" srcOrd="0" destOrd="0" presId="urn:microsoft.com/office/officeart/2018/2/layout/IconCircleList"/>
    <dgm:cxn modelId="{D4AF61C1-6158-4D47-B46D-8F1882BE419C}" type="presOf" srcId="{66487AB4-2C89-4982-9990-951A1B048AA3}" destId="{BEFBD55A-3EFC-4CE2-8DD6-00AB8657C1F9}" srcOrd="0" destOrd="0" presId="urn:microsoft.com/office/officeart/2018/2/layout/IconCircleList"/>
    <dgm:cxn modelId="{B839CAD5-D215-437F-96A8-39685D60BE1E}" srcId="{AE2D78B8-04A9-42E3-8B50-D505E7106D39}" destId="{FF3FF8B5-7898-43FA-A72A-A21AE3A18323}" srcOrd="3" destOrd="0" parTransId="{A4A885B5-AFDB-45D4-9A45-E822564A077A}" sibTransId="{31BB854F-FD14-43C0-A9AB-181043FB214C}"/>
    <dgm:cxn modelId="{2BF13BDC-F248-4C06-8A3F-AE6870681E9F}" srcId="{AE2D78B8-04A9-42E3-8B50-D505E7106D39}" destId="{D2C2F8E8-AF92-408F-A0F9-859B7294EA36}" srcOrd="0" destOrd="0" parTransId="{0BC61AF7-F534-4858-B4A9-C86917919DA8}" sibTransId="{7195F540-B841-4A8B-B510-D8FB78DE88C0}"/>
    <dgm:cxn modelId="{E63728F6-FFDE-4CEB-81D1-83A89D17A0DF}" type="presOf" srcId="{8DB36582-1B04-4626-8ED7-0C2DA5A9AFE3}" destId="{33DDB2D6-5032-45EA-A36E-E1637AE81660}" srcOrd="0" destOrd="0" presId="urn:microsoft.com/office/officeart/2018/2/layout/IconCircleList"/>
    <dgm:cxn modelId="{6F8ABEE8-7498-4E4C-9577-1D64089770B2}" type="presParOf" srcId="{53906483-5CEC-4231-BAF2-897C901A0962}" destId="{7C8DB86D-0A4B-47BD-AFA8-A2166F717911}" srcOrd="0" destOrd="0" presId="urn:microsoft.com/office/officeart/2018/2/layout/IconCircleList"/>
    <dgm:cxn modelId="{4AFFE42F-BE5F-41DA-A773-A21B12A5F070}" type="presParOf" srcId="{7C8DB86D-0A4B-47BD-AFA8-A2166F717911}" destId="{6E7A8849-25B6-4687-B202-70032C9A64A6}" srcOrd="0" destOrd="0" presId="urn:microsoft.com/office/officeart/2018/2/layout/IconCircleList"/>
    <dgm:cxn modelId="{C9B401E1-7E8F-4663-8541-A3692E9ED1E3}" type="presParOf" srcId="{6E7A8849-25B6-4687-B202-70032C9A64A6}" destId="{0654E846-5486-41AE-BF97-EBCBC5E8B727}" srcOrd="0" destOrd="0" presId="urn:microsoft.com/office/officeart/2018/2/layout/IconCircleList"/>
    <dgm:cxn modelId="{1C9BFFB3-D7F7-43FB-899C-7AB577D4C9D7}" type="presParOf" srcId="{6E7A8849-25B6-4687-B202-70032C9A64A6}" destId="{2B24D12E-A723-4683-91BC-AC3AC77B239F}" srcOrd="1" destOrd="0" presId="urn:microsoft.com/office/officeart/2018/2/layout/IconCircleList"/>
    <dgm:cxn modelId="{3030D439-3F78-4399-B35E-12473F7D19BA}" type="presParOf" srcId="{6E7A8849-25B6-4687-B202-70032C9A64A6}" destId="{4E23DC26-AC2A-4A1F-8691-08559727F451}" srcOrd="2" destOrd="0" presId="urn:microsoft.com/office/officeart/2018/2/layout/IconCircleList"/>
    <dgm:cxn modelId="{46C1B07F-695D-40BF-A140-A163DDD49421}" type="presParOf" srcId="{6E7A8849-25B6-4687-B202-70032C9A64A6}" destId="{1D0B7B8B-A23B-4750-A2C1-763C3FA00264}" srcOrd="3" destOrd="0" presId="urn:microsoft.com/office/officeart/2018/2/layout/IconCircleList"/>
    <dgm:cxn modelId="{5C9E5AC9-5785-4DA2-B3D5-1A9A58AA2269}" type="presParOf" srcId="{7C8DB86D-0A4B-47BD-AFA8-A2166F717911}" destId="{03A7E77E-C50E-4599-B9BF-490EC97B2CAD}" srcOrd="1" destOrd="0" presId="urn:microsoft.com/office/officeart/2018/2/layout/IconCircleList"/>
    <dgm:cxn modelId="{709EFE2F-F7B0-4FBF-8C9E-63A40A32C212}" type="presParOf" srcId="{7C8DB86D-0A4B-47BD-AFA8-A2166F717911}" destId="{EE58D517-E5C6-478B-B791-191C546F9E5D}" srcOrd="2" destOrd="0" presId="urn:microsoft.com/office/officeart/2018/2/layout/IconCircleList"/>
    <dgm:cxn modelId="{338D28BF-0019-4CDD-AE61-5BD79312862E}" type="presParOf" srcId="{EE58D517-E5C6-478B-B791-191C546F9E5D}" destId="{00D4420B-BA06-4488-9630-3A8866E2F8A0}" srcOrd="0" destOrd="0" presId="urn:microsoft.com/office/officeart/2018/2/layout/IconCircleList"/>
    <dgm:cxn modelId="{BE6E07E3-2E92-4449-ACF8-F9A8C7934C9A}" type="presParOf" srcId="{EE58D517-E5C6-478B-B791-191C546F9E5D}" destId="{48599DF4-55A2-4849-AD28-1C5AC90CC326}" srcOrd="1" destOrd="0" presId="urn:microsoft.com/office/officeart/2018/2/layout/IconCircleList"/>
    <dgm:cxn modelId="{6AEDA670-B6C2-4D8D-A050-25B875DF2B94}" type="presParOf" srcId="{EE58D517-E5C6-478B-B791-191C546F9E5D}" destId="{5A68818C-0811-46EC-8B61-5C3728236EEF}" srcOrd="2" destOrd="0" presId="urn:microsoft.com/office/officeart/2018/2/layout/IconCircleList"/>
    <dgm:cxn modelId="{8C04001B-3B5A-4716-B864-188C10B60077}" type="presParOf" srcId="{EE58D517-E5C6-478B-B791-191C546F9E5D}" destId="{BEFBD55A-3EFC-4CE2-8DD6-00AB8657C1F9}" srcOrd="3" destOrd="0" presId="urn:microsoft.com/office/officeart/2018/2/layout/IconCircleList"/>
    <dgm:cxn modelId="{01FF0148-CCD0-49A5-A0A7-71C936EF51A0}" type="presParOf" srcId="{7C8DB86D-0A4B-47BD-AFA8-A2166F717911}" destId="{43C446F3-8811-49FA-A7AA-67F2D6945F4A}" srcOrd="3" destOrd="0" presId="urn:microsoft.com/office/officeart/2018/2/layout/IconCircleList"/>
    <dgm:cxn modelId="{027DEEA4-3CD0-44DE-9E62-BDBB66BBAEC3}" type="presParOf" srcId="{7C8DB86D-0A4B-47BD-AFA8-A2166F717911}" destId="{2E3FB17A-36A3-4C89-9C84-5AC4BE3AAB74}" srcOrd="4" destOrd="0" presId="urn:microsoft.com/office/officeart/2018/2/layout/IconCircleList"/>
    <dgm:cxn modelId="{09176335-329B-46D4-AF1B-70F7B30398FB}" type="presParOf" srcId="{2E3FB17A-36A3-4C89-9C84-5AC4BE3AAB74}" destId="{1FCA47E1-62AA-4590-85A6-57EFBCDFA4E0}" srcOrd="0" destOrd="0" presId="urn:microsoft.com/office/officeart/2018/2/layout/IconCircleList"/>
    <dgm:cxn modelId="{1B1BFA9A-50F9-4508-81D5-155F411B480E}" type="presParOf" srcId="{2E3FB17A-36A3-4C89-9C84-5AC4BE3AAB74}" destId="{90021687-5642-4560-BDB3-E4C68085EAC6}" srcOrd="1" destOrd="0" presId="urn:microsoft.com/office/officeart/2018/2/layout/IconCircleList"/>
    <dgm:cxn modelId="{94C7A6B7-BF5F-479E-A6BE-C4545D3ED2AC}" type="presParOf" srcId="{2E3FB17A-36A3-4C89-9C84-5AC4BE3AAB74}" destId="{D40FC1F8-3718-4793-AA06-A09E08AA97FC}" srcOrd="2" destOrd="0" presId="urn:microsoft.com/office/officeart/2018/2/layout/IconCircleList"/>
    <dgm:cxn modelId="{06EC83A5-AB37-4A9D-98F2-72FE07857511}" type="presParOf" srcId="{2E3FB17A-36A3-4C89-9C84-5AC4BE3AAB74}" destId="{33DDB2D6-5032-45EA-A36E-E1637AE81660}" srcOrd="3" destOrd="0" presId="urn:microsoft.com/office/officeart/2018/2/layout/IconCircleList"/>
    <dgm:cxn modelId="{453521F8-6297-45BC-9803-0F5F1D939242}" type="presParOf" srcId="{7C8DB86D-0A4B-47BD-AFA8-A2166F717911}" destId="{0E0E0B1F-F40B-48D6-A408-B4C2944C80D0}" srcOrd="5" destOrd="0" presId="urn:microsoft.com/office/officeart/2018/2/layout/IconCircleList"/>
    <dgm:cxn modelId="{5F63595B-E2EA-49DB-831B-1B64FCBE4BED}" type="presParOf" srcId="{7C8DB86D-0A4B-47BD-AFA8-A2166F717911}" destId="{0DF6E325-AA1D-4FD8-9AEA-79143C443AFE}" srcOrd="6" destOrd="0" presId="urn:microsoft.com/office/officeart/2018/2/layout/IconCircleList"/>
    <dgm:cxn modelId="{828B1A3F-A1FD-4B10-9705-E386C102878B}" type="presParOf" srcId="{0DF6E325-AA1D-4FD8-9AEA-79143C443AFE}" destId="{195E1A7C-3EB9-4263-ABC3-2BB4B1745371}" srcOrd="0" destOrd="0" presId="urn:microsoft.com/office/officeart/2018/2/layout/IconCircleList"/>
    <dgm:cxn modelId="{38172BBA-9798-4DF3-B3B3-329618F02A56}" type="presParOf" srcId="{0DF6E325-AA1D-4FD8-9AEA-79143C443AFE}" destId="{9DB9D205-0470-4712-BDAB-2F19BEA8ED42}" srcOrd="1" destOrd="0" presId="urn:microsoft.com/office/officeart/2018/2/layout/IconCircleList"/>
    <dgm:cxn modelId="{A2F23527-521C-45EE-A346-D72D8C13F279}" type="presParOf" srcId="{0DF6E325-AA1D-4FD8-9AEA-79143C443AFE}" destId="{DE9C3232-109B-458D-A901-D7A8CCD4DC81}" srcOrd="2" destOrd="0" presId="urn:microsoft.com/office/officeart/2018/2/layout/IconCircleList"/>
    <dgm:cxn modelId="{44A9C07A-20D3-4191-B39A-51C2D7AEBCAF}" type="presParOf" srcId="{0DF6E325-AA1D-4FD8-9AEA-79143C443AFE}" destId="{EEEB7E7F-1D30-491F-8864-ED53D7AA8EB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683279-92B7-4BCC-8CAD-B48B482D59C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B46C06B-20D0-4A39-8DD9-42BF9620BA63}">
      <dgm:prSet custT="1"/>
      <dgm:spPr/>
      <dgm:t>
        <a:bodyPr/>
        <a:lstStyle/>
        <a:p>
          <a:pPr>
            <a:lnSpc>
              <a:spcPct val="100000"/>
            </a:lnSpc>
          </a:pPr>
          <a:r>
            <a:rPr lang="en-GB" sz="2000"/>
            <a:t>Senior managers provide commitment and advocacy</a:t>
          </a:r>
          <a:endParaRPr lang="en-US" sz="2000"/>
        </a:p>
      </dgm:t>
    </dgm:pt>
    <dgm:pt modelId="{EF90AE06-17AC-473A-8CE8-F6000E5DE38B}" type="parTrans" cxnId="{FD0BABEB-0BEA-489D-AD50-4A57F10F87F8}">
      <dgm:prSet/>
      <dgm:spPr/>
      <dgm:t>
        <a:bodyPr/>
        <a:lstStyle/>
        <a:p>
          <a:endParaRPr lang="en-US" sz="3200"/>
        </a:p>
      </dgm:t>
    </dgm:pt>
    <dgm:pt modelId="{6EEA8818-E012-439C-B60B-BC321E851B91}" type="sibTrans" cxnId="{FD0BABEB-0BEA-489D-AD50-4A57F10F87F8}">
      <dgm:prSet/>
      <dgm:spPr/>
      <dgm:t>
        <a:bodyPr/>
        <a:lstStyle/>
        <a:p>
          <a:pPr>
            <a:lnSpc>
              <a:spcPct val="100000"/>
            </a:lnSpc>
          </a:pPr>
          <a:endParaRPr lang="en-US" sz="3200"/>
        </a:p>
      </dgm:t>
    </dgm:pt>
    <dgm:pt modelId="{C710F6B6-A11D-4827-9E9F-4B8F506275F9}">
      <dgm:prSet custT="1"/>
      <dgm:spPr/>
      <dgm:t>
        <a:bodyPr/>
        <a:lstStyle/>
        <a:p>
          <a:pPr>
            <a:lnSpc>
              <a:spcPct val="100000"/>
            </a:lnSpc>
          </a:pPr>
          <a:r>
            <a:rPr lang="en-GB" sz="2000"/>
            <a:t>Team members are committed to the work</a:t>
          </a:r>
          <a:endParaRPr lang="en-US" sz="2000"/>
        </a:p>
      </dgm:t>
    </dgm:pt>
    <dgm:pt modelId="{AF96C401-F9D8-478D-A098-70ED267C89CB}" type="parTrans" cxnId="{A57256B5-CEF0-4A93-8BAF-93FE3AF9C1AE}">
      <dgm:prSet/>
      <dgm:spPr/>
      <dgm:t>
        <a:bodyPr/>
        <a:lstStyle/>
        <a:p>
          <a:endParaRPr lang="en-US" sz="3200"/>
        </a:p>
      </dgm:t>
    </dgm:pt>
    <dgm:pt modelId="{40966497-4323-49B4-BE25-20B4082CE483}" type="sibTrans" cxnId="{A57256B5-CEF0-4A93-8BAF-93FE3AF9C1AE}">
      <dgm:prSet/>
      <dgm:spPr/>
      <dgm:t>
        <a:bodyPr/>
        <a:lstStyle/>
        <a:p>
          <a:pPr>
            <a:lnSpc>
              <a:spcPct val="100000"/>
            </a:lnSpc>
          </a:pPr>
          <a:endParaRPr lang="en-US" sz="3200"/>
        </a:p>
      </dgm:t>
    </dgm:pt>
    <dgm:pt modelId="{AC4B6FA1-3B5B-4FC9-8FD6-3282A639C814}">
      <dgm:prSet custT="1"/>
      <dgm:spPr/>
      <dgm:t>
        <a:bodyPr/>
        <a:lstStyle/>
        <a:p>
          <a:pPr>
            <a:lnSpc>
              <a:spcPct val="100000"/>
            </a:lnSpc>
          </a:pPr>
          <a:r>
            <a:rPr lang="en-GB" sz="2000"/>
            <a:t>Teams have enough time to contribute</a:t>
          </a:r>
          <a:endParaRPr lang="en-US" sz="2000"/>
        </a:p>
      </dgm:t>
    </dgm:pt>
    <dgm:pt modelId="{40601BBC-4012-47B3-82C3-2407C065A279}" type="parTrans" cxnId="{5C588196-AB4F-4FEB-8198-2A0D44781EE7}">
      <dgm:prSet/>
      <dgm:spPr/>
      <dgm:t>
        <a:bodyPr/>
        <a:lstStyle/>
        <a:p>
          <a:endParaRPr lang="en-US" sz="3200"/>
        </a:p>
      </dgm:t>
    </dgm:pt>
    <dgm:pt modelId="{C23E23F0-EC40-4526-B810-64F16CF811E9}" type="sibTrans" cxnId="{5C588196-AB4F-4FEB-8198-2A0D44781EE7}">
      <dgm:prSet/>
      <dgm:spPr/>
      <dgm:t>
        <a:bodyPr/>
        <a:lstStyle/>
        <a:p>
          <a:pPr>
            <a:lnSpc>
              <a:spcPct val="100000"/>
            </a:lnSpc>
          </a:pPr>
          <a:endParaRPr lang="en-US" sz="3200"/>
        </a:p>
      </dgm:t>
    </dgm:pt>
    <dgm:pt modelId="{00F5C864-6566-4A00-B41E-33462F9089DE}">
      <dgm:prSet custT="1"/>
      <dgm:spPr/>
      <dgm:t>
        <a:bodyPr/>
        <a:lstStyle/>
        <a:p>
          <a:pPr>
            <a:lnSpc>
              <a:spcPct val="100000"/>
            </a:lnSpc>
          </a:pPr>
          <a:r>
            <a:rPr lang="en-GB" sz="2000"/>
            <a:t>There is a base level of technical understanding</a:t>
          </a:r>
          <a:endParaRPr lang="en-US" sz="2000"/>
        </a:p>
      </dgm:t>
    </dgm:pt>
    <dgm:pt modelId="{33D7A0CA-8ABF-4A99-8054-6FC299866037}" type="parTrans" cxnId="{991099B4-8722-43E5-B9FC-A5E9570FD16B}">
      <dgm:prSet/>
      <dgm:spPr/>
      <dgm:t>
        <a:bodyPr/>
        <a:lstStyle/>
        <a:p>
          <a:endParaRPr lang="en-US" sz="3200"/>
        </a:p>
      </dgm:t>
    </dgm:pt>
    <dgm:pt modelId="{FDD7E7FA-2F22-44AB-9EB6-36136F1527D9}" type="sibTrans" cxnId="{991099B4-8722-43E5-B9FC-A5E9570FD16B}">
      <dgm:prSet/>
      <dgm:spPr/>
      <dgm:t>
        <a:bodyPr/>
        <a:lstStyle/>
        <a:p>
          <a:pPr>
            <a:lnSpc>
              <a:spcPct val="100000"/>
            </a:lnSpc>
          </a:pPr>
          <a:endParaRPr lang="en-US" sz="3200"/>
        </a:p>
      </dgm:t>
    </dgm:pt>
    <dgm:pt modelId="{E90EB1DE-692C-4EA9-8597-6DA44FD4D406}">
      <dgm:prSet custT="1"/>
      <dgm:spPr/>
      <dgm:t>
        <a:bodyPr/>
        <a:lstStyle/>
        <a:p>
          <a:pPr>
            <a:lnSpc>
              <a:spcPct val="100000"/>
            </a:lnSpc>
          </a:pPr>
          <a:r>
            <a:rPr lang="en-GB" sz="2000"/>
            <a:t>The right tools are in the right place</a:t>
          </a:r>
          <a:endParaRPr lang="en-US" sz="2000"/>
        </a:p>
      </dgm:t>
    </dgm:pt>
    <dgm:pt modelId="{11F08901-7CF1-4BF1-9F42-0C7FAFB3B3A4}" type="parTrans" cxnId="{A3DAEF5E-3813-4A4F-B24F-D70EA301DF84}">
      <dgm:prSet/>
      <dgm:spPr/>
      <dgm:t>
        <a:bodyPr/>
        <a:lstStyle/>
        <a:p>
          <a:endParaRPr lang="en-US" sz="3200"/>
        </a:p>
      </dgm:t>
    </dgm:pt>
    <dgm:pt modelId="{84305097-237F-474B-9694-37114EBB914F}" type="sibTrans" cxnId="{A3DAEF5E-3813-4A4F-B24F-D70EA301DF84}">
      <dgm:prSet/>
      <dgm:spPr/>
      <dgm:t>
        <a:bodyPr/>
        <a:lstStyle/>
        <a:p>
          <a:pPr>
            <a:lnSpc>
              <a:spcPct val="100000"/>
            </a:lnSpc>
          </a:pPr>
          <a:endParaRPr lang="en-US" sz="3200"/>
        </a:p>
      </dgm:t>
    </dgm:pt>
    <dgm:pt modelId="{DBC3C7BB-3267-498B-A9A0-BF2340E8A145}">
      <dgm:prSet custT="1"/>
      <dgm:spPr/>
      <dgm:t>
        <a:bodyPr/>
        <a:lstStyle/>
        <a:p>
          <a:pPr>
            <a:lnSpc>
              <a:spcPct val="100000"/>
            </a:lnSpc>
          </a:pPr>
          <a:r>
            <a:rPr lang="en-GB" sz="2000" dirty="0"/>
            <a:t>There is a plan to move to business as usual and resource to maintain pipelines</a:t>
          </a:r>
          <a:endParaRPr lang="en-US" sz="2000" dirty="0"/>
        </a:p>
      </dgm:t>
    </dgm:pt>
    <dgm:pt modelId="{FFF2C448-A227-459F-BF55-27E9E8D7E4E1}" type="parTrans" cxnId="{92504C9F-5518-4A42-9A84-1FE6A2C16D22}">
      <dgm:prSet/>
      <dgm:spPr/>
      <dgm:t>
        <a:bodyPr/>
        <a:lstStyle/>
        <a:p>
          <a:endParaRPr lang="en-US" sz="3200"/>
        </a:p>
      </dgm:t>
    </dgm:pt>
    <dgm:pt modelId="{5C424775-36A5-43E9-9238-38785C300BD7}" type="sibTrans" cxnId="{92504C9F-5518-4A42-9A84-1FE6A2C16D22}">
      <dgm:prSet/>
      <dgm:spPr/>
      <dgm:t>
        <a:bodyPr/>
        <a:lstStyle/>
        <a:p>
          <a:pPr>
            <a:lnSpc>
              <a:spcPct val="100000"/>
            </a:lnSpc>
          </a:pPr>
          <a:endParaRPr lang="en-US" sz="3200"/>
        </a:p>
      </dgm:t>
    </dgm:pt>
    <dgm:pt modelId="{241DB655-3BA3-4D58-9813-5E7C9FE98E6E}">
      <dgm:prSet custT="1"/>
      <dgm:spPr/>
      <dgm:t>
        <a:bodyPr/>
        <a:lstStyle/>
        <a:p>
          <a:pPr>
            <a:lnSpc>
              <a:spcPct val="100000"/>
            </a:lnSpc>
          </a:pPr>
          <a:r>
            <a:rPr lang="en-GB" sz="2000"/>
            <a:t>There is a supportive community of practice</a:t>
          </a:r>
          <a:endParaRPr lang="en-US" sz="2000"/>
        </a:p>
      </dgm:t>
    </dgm:pt>
    <dgm:pt modelId="{5DD1504D-F812-42BD-A72F-60709527185E}" type="parTrans" cxnId="{66FA9187-23AC-4DD4-B05B-31A1DDCAA0D6}">
      <dgm:prSet/>
      <dgm:spPr/>
      <dgm:t>
        <a:bodyPr/>
        <a:lstStyle/>
        <a:p>
          <a:endParaRPr lang="en-US" sz="3200"/>
        </a:p>
      </dgm:t>
    </dgm:pt>
    <dgm:pt modelId="{086707B4-763D-4F3C-AF43-BD4399D42200}" type="sibTrans" cxnId="{66FA9187-23AC-4DD4-B05B-31A1DDCAA0D6}">
      <dgm:prSet/>
      <dgm:spPr/>
      <dgm:t>
        <a:bodyPr/>
        <a:lstStyle/>
        <a:p>
          <a:endParaRPr lang="en-US" sz="3200"/>
        </a:p>
      </dgm:t>
    </dgm:pt>
    <dgm:pt modelId="{C6DA592C-1C0C-4164-BC73-3AE34FAB9944}" type="pres">
      <dgm:prSet presAssocID="{7B683279-92B7-4BCC-8CAD-B48B482D59CE}" presName="root" presStyleCnt="0">
        <dgm:presLayoutVars>
          <dgm:dir/>
          <dgm:resizeHandles val="exact"/>
        </dgm:presLayoutVars>
      </dgm:prSet>
      <dgm:spPr/>
    </dgm:pt>
    <dgm:pt modelId="{23922A47-FD4D-4E72-8D95-1BB5D42021C9}" type="pres">
      <dgm:prSet presAssocID="{7B683279-92B7-4BCC-8CAD-B48B482D59CE}" presName="container" presStyleCnt="0">
        <dgm:presLayoutVars>
          <dgm:dir/>
          <dgm:resizeHandles val="exact"/>
        </dgm:presLayoutVars>
      </dgm:prSet>
      <dgm:spPr/>
    </dgm:pt>
    <dgm:pt modelId="{7B0DB338-A375-41AC-B3D2-E27DDF845B89}" type="pres">
      <dgm:prSet presAssocID="{2B46C06B-20D0-4A39-8DD9-42BF9620BA63}" presName="compNode" presStyleCnt="0"/>
      <dgm:spPr/>
    </dgm:pt>
    <dgm:pt modelId="{49B74D6D-1166-4D8B-AD28-B3B17E0C2497}" type="pres">
      <dgm:prSet presAssocID="{2B46C06B-20D0-4A39-8DD9-42BF9620BA63}" presName="iconBgRect" presStyleLbl="bgShp" presStyleIdx="0" presStyleCnt="7"/>
      <dgm:spPr/>
    </dgm:pt>
    <dgm:pt modelId="{9AFEA8DD-BD13-48ED-9735-0C23A2F125C8}" type="pres">
      <dgm:prSet presAssocID="{2B46C06B-20D0-4A39-8DD9-42BF9620BA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3C9FE121-DF1D-4C89-B3FB-B38E90EE0AC8}" type="pres">
      <dgm:prSet presAssocID="{2B46C06B-20D0-4A39-8DD9-42BF9620BA63}" presName="spaceRect" presStyleCnt="0"/>
      <dgm:spPr/>
    </dgm:pt>
    <dgm:pt modelId="{2B1B0E61-A1B9-4873-8DCB-6488312827B2}" type="pres">
      <dgm:prSet presAssocID="{2B46C06B-20D0-4A39-8DD9-42BF9620BA63}" presName="textRect" presStyleLbl="revTx" presStyleIdx="0" presStyleCnt="7">
        <dgm:presLayoutVars>
          <dgm:chMax val="1"/>
          <dgm:chPref val="1"/>
        </dgm:presLayoutVars>
      </dgm:prSet>
      <dgm:spPr/>
    </dgm:pt>
    <dgm:pt modelId="{E06E0F8F-AC1F-4321-9846-7AC91274C5A9}" type="pres">
      <dgm:prSet presAssocID="{6EEA8818-E012-439C-B60B-BC321E851B91}" presName="sibTrans" presStyleLbl="sibTrans2D1" presStyleIdx="0" presStyleCnt="0"/>
      <dgm:spPr/>
    </dgm:pt>
    <dgm:pt modelId="{0CD46AC1-27E0-481E-8F54-3644357D9D21}" type="pres">
      <dgm:prSet presAssocID="{C710F6B6-A11D-4827-9E9F-4B8F506275F9}" presName="compNode" presStyleCnt="0"/>
      <dgm:spPr/>
    </dgm:pt>
    <dgm:pt modelId="{D004FBF8-2F91-405C-926D-226687DD212D}" type="pres">
      <dgm:prSet presAssocID="{C710F6B6-A11D-4827-9E9F-4B8F506275F9}" presName="iconBgRect" presStyleLbl="bgShp" presStyleIdx="1" presStyleCnt="7"/>
      <dgm:spPr/>
    </dgm:pt>
    <dgm:pt modelId="{332EE426-DE23-4CD2-B9D0-0264A3EF9E11}" type="pres">
      <dgm:prSet presAssocID="{C710F6B6-A11D-4827-9E9F-4B8F506275F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9ED7488D-1AD4-43D0-B619-20695F0A9264}" type="pres">
      <dgm:prSet presAssocID="{C710F6B6-A11D-4827-9E9F-4B8F506275F9}" presName="spaceRect" presStyleCnt="0"/>
      <dgm:spPr/>
    </dgm:pt>
    <dgm:pt modelId="{E8D9545B-9759-40E2-8FB0-A97515649CB6}" type="pres">
      <dgm:prSet presAssocID="{C710F6B6-A11D-4827-9E9F-4B8F506275F9}" presName="textRect" presStyleLbl="revTx" presStyleIdx="1" presStyleCnt="7">
        <dgm:presLayoutVars>
          <dgm:chMax val="1"/>
          <dgm:chPref val="1"/>
        </dgm:presLayoutVars>
      </dgm:prSet>
      <dgm:spPr/>
    </dgm:pt>
    <dgm:pt modelId="{5E41A41A-69D0-42B5-8842-F8279EB765C7}" type="pres">
      <dgm:prSet presAssocID="{40966497-4323-49B4-BE25-20B4082CE483}" presName="sibTrans" presStyleLbl="sibTrans2D1" presStyleIdx="0" presStyleCnt="0"/>
      <dgm:spPr/>
    </dgm:pt>
    <dgm:pt modelId="{8C56E393-1226-4CBA-B03E-2C70258F066F}" type="pres">
      <dgm:prSet presAssocID="{AC4B6FA1-3B5B-4FC9-8FD6-3282A639C814}" presName="compNode" presStyleCnt="0"/>
      <dgm:spPr/>
    </dgm:pt>
    <dgm:pt modelId="{6F1C86A0-359A-4EEF-A17B-FC845AFCD039}" type="pres">
      <dgm:prSet presAssocID="{AC4B6FA1-3B5B-4FC9-8FD6-3282A639C814}" presName="iconBgRect" presStyleLbl="bgShp" presStyleIdx="2" presStyleCnt="7"/>
      <dgm:spPr/>
    </dgm:pt>
    <dgm:pt modelId="{E9BCC3FB-3686-4F2F-B89E-EFA9B1DFAF17}" type="pres">
      <dgm:prSet presAssocID="{AC4B6FA1-3B5B-4FC9-8FD6-3282A639C81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A0DB74FF-6A03-4586-913F-A7F40077E9F3}" type="pres">
      <dgm:prSet presAssocID="{AC4B6FA1-3B5B-4FC9-8FD6-3282A639C814}" presName="spaceRect" presStyleCnt="0"/>
      <dgm:spPr/>
    </dgm:pt>
    <dgm:pt modelId="{733F6F15-C2B9-4E60-81DD-EE10D78CF744}" type="pres">
      <dgm:prSet presAssocID="{AC4B6FA1-3B5B-4FC9-8FD6-3282A639C814}" presName="textRect" presStyleLbl="revTx" presStyleIdx="2" presStyleCnt="7">
        <dgm:presLayoutVars>
          <dgm:chMax val="1"/>
          <dgm:chPref val="1"/>
        </dgm:presLayoutVars>
      </dgm:prSet>
      <dgm:spPr/>
    </dgm:pt>
    <dgm:pt modelId="{384ADFFD-475C-4641-AC62-C9D139C86EF5}" type="pres">
      <dgm:prSet presAssocID="{C23E23F0-EC40-4526-B810-64F16CF811E9}" presName="sibTrans" presStyleLbl="sibTrans2D1" presStyleIdx="0" presStyleCnt="0"/>
      <dgm:spPr/>
    </dgm:pt>
    <dgm:pt modelId="{2C8620E5-94F3-431C-BDED-D6602A20B2BC}" type="pres">
      <dgm:prSet presAssocID="{00F5C864-6566-4A00-B41E-33462F9089DE}" presName="compNode" presStyleCnt="0"/>
      <dgm:spPr/>
    </dgm:pt>
    <dgm:pt modelId="{159118A5-EC02-40D1-B145-5FD72F68A5BE}" type="pres">
      <dgm:prSet presAssocID="{00F5C864-6566-4A00-B41E-33462F9089DE}" presName="iconBgRect" presStyleLbl="bgShp" presStyleIdx="3" presStyleCnt="7"/>
      <dgm:spPr/>
    </dgm:pt>
    <dgm:pt modelId="{9D06F1F5-136E-48DE-9B9B-7B69D19D4571}" type="pres">
      <dgm:prSet presAssocID="{00F5C864-6566-4A00-B41E-33462F9089D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0B966844-699B-4BFB-94BC-934AD37D40C2}" type="pres">
      <dgm:prSet presAssocID="{00F5C864-6566-4A00-B41E-33462F9089DE}" presName="spaceRect" presStyleCnt="0"/>
      <dgm:spPr/>
    </dgm:pt>
    <dgm:pt modelId="{2E5F4811-0005-4D32-9D5F-23EC643E8A62}" type="pres">
      <dgm:prSet presAssocID="{00F5C864-6566-4A00-B41E-33462F9089DE}" presName="textRect" presStyleLbl="revTx" presStyleIdx="3" presStyleCnt="7">
        <dgm:presLayoutVars>
          <dgm:chMax val="1"/>
          <dgm:chPref val="1"/>
        </dgm:presLayoutVars>
      </dgm:prSet>
      <dgm:spPr/>
    </dgm:pt>
    <dgm:pt modelId="{76ADBFEA-8D85-4EE9-A319-BD7AAE69B11D}" type="pres">
      <dgm:prSet presAssocID="{FDD7E7FA-2F22-44AB-9EB6-36136F1527D9}" presName="sibTrans" presStyleLbl="sibTrans2D1" presStyleIdx="0" presStyleCnt="0"/>
      <dgm:spPr/>
    </dgm:pt>
    <dgm:pt modelId="{AE9F9D16-3C79-46E4-8C07-B7AF3A23D40D}" type="pres">
      <dgm:prSet presAssocID="{E90EB1DE-692C-4EA9-8597-6DA44FD4D406}" presName="compNode" presStyleCnt="0"/>
      <dgm:spPr/>
    </dgm:pt>
    <dgm:pt modelId="{5ABABF37-43EA-4273-8333-A4F1B59DFD5D}" type="pres">
      <dgm:prSet presAssocID="{E90EB1DE-692C-4EA9-8597-6DA44FD4D406}" presName="iconBgRect" presStyleLbl="bgShp" presStyleIdx="4" presStyleCnt="7"/>
      <dgm:spPr/>
    </dgm:pt>
    <dgm:pt modelId="{9751BED5-3F79-44DB-AC05-3F26295EA61B}" type="pres">
      <dgm:prSet presAssocID="{E90EB1DE-692C-4EA9-8597-6DA44FD4D40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ols"/>
        </a:ext>
      </dgm:extLst>
    </dgm:pt>
    <dgm:pt modelId="{146AC30D-86C3-4035-8F2C-75EFCEB1E42D}" type="pres">
      <dgm:prSet presAssocID="{E90EB1DE-692C-4EA9-8597-6DA44FD4D406}" presName="spaceRect" presStyleCnt="0"/>
      <dgm:spPr/>
    </dgm:pt>
    <dgm:pt modelId="{18D60333-46AA-4F5A-BCC5-A878D4125E65}" type="pres">
      <dgm:prSet presAssocID="{E90EB1DE-692C-4EA9-8597-6DA44FD4D406}" presName="textRect" presStyleLbl="revTx" presStyleIdx="4" presStyleCnt="7">
        <dgm:presLayoutVars>
          <dgm:chMax val="1"/>
          <dgm:chPref val="1"/>
        </dgm:presLayoutVars>
      </dgm:prSet>
      <dgm:spPr/>
    </dgm:pt>
    <dgm:pt modelId="{359702AF-F659-4B41-9C98-2F0AC9715319}" type="pres">
      <dgm:prSet presAssocID="{84305097-237F-474B-9694-37114EBB914F}" presName="sibTrans" presStyleLbl="sibTrans2D1" presStyleIdx="0" presStyleCnt="0"/>
      <dgm:spPr/>
    </dgm:pt>
    <dgm:pt modelId="{F3DB6B52-316D-4E0A-BAE0-94407106FFD1}" type="pres">
      <dgm:prSet presAssocID="{DBC3C7BB-3267-498B-A9A0-BF2340E8A145}" presName="compNode" presStyleCnt="0"/>
      <dgm:spPr/>
    </dgm:pt>
    <dgm:pt modelId="{5316C8C3-7744-4BB0-A317-6CC56417A71C}" type="pres">
      <dgm:prSet presAssocID="{DBC3C7BB-3267-498B-A9A0-BF2340E8A145}" presName="iconBgRect" presStyleLbl="bgShp" presStyleIdx="5" presStyleCnt="7" custLinFactNeighborX="-7534" custLinFactNeighborY="68391"/>
      <dgm:spPr/>
    </dgm:pt>
    <dgm:pt modelId="{3091E8C6-BC8B-441B-85C3-125262255C94}" type="pres">
      <dgm:prSet presAssocID="{DBC3C7BB-3267-498B-A9A0-BF2340E8A145}" presName="iconRect" presStyleLbl="node1" presStyleIdx="5" presStyleCnt="7" custLinFactY="17915" custLinFactNeighborX="-15574" custLinFactNeighborY="10000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cklist with solid fill"/>
        </a:ext>
      </dgm:extLst>
    </dgm:pt>
    <dgm:pt modelId="{BC8E2A39-CFFB-4FB4-968F-038ADED45C2F}" type="pres">
      <dgm:prSet presAssocID="{DBC3C7BB-3267-498B-A9A0-BF2340E8A145}" presName="spaceRect" presStyleCnt="0"/>
      <dgm:spPr/>
    </dgm:pt>
    <dgm:pt modelId="{4DFB5634-828B-4194-A178-38F562D38773}" type="pres">
      <dgm:prSet presAssocID="{DBC3C7BB-3267-498B-A9A0-BF2340E8A145}" presName="textRect" presStyleLbl="revTx" presStyleIdx="5" presStyleCnt="7" custLinFactNeighborX="-3196" custLinFactNeighborY="68391">
        <dgm:presLayoutVars>
          <dgm:chMax val="1"/>
          <dgm:chPref val="1"/>
        </dgm:presLayoutVars>
      </dgm:prSet>
      <dgm:spPr/>
    </dgm:pt>
    <dgm:pt modelId="{9B8DA24E-D98A-48DE-B7AF-93361E7B61C1}" type="pres">
      <dgm:prSet presAssocID="{5C424775-36A5-43E9-9238-38785C300BD7}" presName="sibTrans" presStyleLbl="sibTrans2D1" presStyleIdx="0" presStyleCnt="0"/>
      <dgm:spPr/>
    </dgm:pt>
    <dgm:pt modelId="{8B3383D6-EA7D-4086-9B1C-E563CF5905ED}" type="pres">
      <dgm:prSet presAssocID="{241DB655-3BA3-4D58-9813-5E7C9FE98E6E}" presName="compNode" presStyleCnt="0"/>
      <dgm:spPr/>
    </dgm:pt>
    <dgm:pt modelId="{19F564B7-51CB-406D-B926-FD36B62D53EC}" type="pres">
      <dgm:prSet presAssocID="{241DB655-3BA3-4D58-9813-5E7C9FE98E6E}" presName="iconBgRect" presStyleLbl="bgShp" presStyleIdx="6" presStyleCnt="7"/>
      <dgm:spPr/>
    </dgm:pt>
    <dgm:pt modelId="{5EE5816E-79A2-4693-984D-64C6108EA373}" type="pres">
      <dgm:prSet presAssocID="{241DB655-3BA3-4D58-9813-5E7C9FE98E6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Group"/>
        </a:ext>
      </dgm:extLst>
    </dgm:pt>
    <dgm:pt modelId="{B991BE25-B244-495E-A870-A12315814D63}" type="pres">
      <dgm:prSet presAssocID="{241DB655-3BA3-4D58-9813-5E7C9FE98E6E}" presName="spaceRect" presStyleCnt="0"/>
      <dgm:spPr/>
    </dgm:pt>
    <dgm:pt modelId="{7FFBB82D-374D-423E-BB46-5B1DEA93E330}" type="pres">
      <dgm:prSet presAssocID="{241DB655-3BA3-4D58-9813-5E7C9FE98E6E}" presName="textRect" presStyleLbl="revTx" presStyleIdx="6" presStyleCnt="7">
        <dgm:presLayoutVars>
          <dgm:chMax val="1"/>
          <dgm:chPref val="1"/>
        </dgm:presLayoutVars>
      </dgm:prSet>
      <dgm:spPr/>
    </dgm:pt>
  </dgm:ptLst>
  <dgm:cxnLst>
    <dgm:cxn modelId="{0BAE855C-0DAF-4152-A12B-9C7FEFE6E3A6}" type="presOf" srcId="{AC4B6FA1-3B5B-4FC9-8FD6-3282A639C814}" destId="{733F6F15-C2B9-4E60-81DD-EE10D78CF744}" srcOrd="0" destOrd="0" presId="urn:microsoft.com/office/officeart/2018/2/layout/IconCircleList"/>
    <dgm:cxn modelId="{A3DAEF5E-3813-4A4F-B24F-D70EA301DF84}" srcId="{7B683279-92B7-4BCC-8CAD-B48B482D59CE}" destId="{E90EB1DE-692C-4EA9-8597-6DA44FD4D406}" srcOrd="4" destOrd="0" parTransId="{11F08901-7CF1-4BF1-9F42-0C7FAFB3B3A4}" sibTransId="{84305097-237F-474B-9694-37114EBB914F}"/>
    <dgm:cxn modelId="{B73CCE67-FCC6-4371-B267-4DBDF2C66A51}" type="presOf" srcId="{00F5C864-6566-4A00-B41E-33462F9089DE}" destId="{2E5F4811-0005-4D32-9D5F-23EC643E8A62}" srcOrd="0" destOrd="0" presId="urn:microsoft.com/office/officeart/2018/2/layout/IconCircleList"/>
    <dgm:cxn modelId="{7AC8F36C-A393-40F0-A1CD-3FE38DB37592}" type="presOf" srcId="{6EEA8818-E012-439C-B60B-BC321E851B91}" destId="{E06E0F8F-AC1F-4321-9846-7AC91274C5A9}" srcOrd="0" destOrd="0" presId="urn:microsoft.com/office/officeart/2018/2/layout/IconCircleList"/>
    <dgm:cxn modelId="{B8F16351-D117-4D7C-B5B4-65E9F0A692C8}" type="presOf" srcId="{E90EB1DE-692C-4EA9-8597-6DA44FD4D406}" destId="{18D60333-46AA-4F5A-BCC5-A878D4125E65}" srcOrd="0" destOrd="0" presId="urn:microsoft.com/office/officeart/2018/2/layout/IconCircleList"/>
    <dgm:cxn modelId="{F2587A53-6C97-4DFD-B710-0370F9D0F8E9}" type="presOf" srcId="{2B46C06B-20D0-4A39-8DD9-42BF9620BA63}" destId="{2B1B0E61-A1B9-4873-8DCB-6488312827B2}" srcOrd="0" destOrd="0" presId="urn:microsoft.com/office/officeart/2018/2/layout/IconCircleList"/>
    <dgm:cxn modelId="{FB83E173-A953-4143-8CBC-9E44BD036FCC}" type="presOf" srcId="{5C424775-36A5-43E9-9238-38785C300BD7}" destId="{9B8DA24E-D98A-48DE-B7AF-93361E7B61C1}" srcOrd="0" destOrd="0" presId="urn:microsoft.com/office/officeart/2018/2/layout/IconCircleList"/>
    <dgm:cxn modelId="{0461E374-496F-442F-8F44-88236CB09A08}" type="presOf" srcId="{C710F6B6-A11D-4827-9E9F-4B8F506275F9}" destId="{E8D9545B-9759-40E2-8FB0-A97515649CB6}" srcOrd="0" destOrd="0" presId="urn:microsoft.com/office/officeart/2018/2/layout/IconCircleList"/>
    <dgm:cxn modelId="{E2191755-18D4-4087-AE96-EA158F9D92BE}" type="presOf" srcId="{7B683279-92B7-4BCC-8CAD-B48B482D59CE}" destId="{C6DA592C-1C0C-4164-BC73-3AE34FAB9944}" srcOrd="0" destOrd="0" presId="urn:microsoft.com/office/officeart/2018/2/layout/IconCircleList"/>
    <dgm:cxn modelId="{66FA9187-23AC-4DD4-B05B-31A1DDCAA0D6}" srcId="{7B683279-92B7-4BCC-8CAD-B48B482D59CE}" destId="{241DB655-3BA3-4D58-9813-5E7C9FE98E6E}" srcOrd="6" destOrd="0" parTransId="{5DD1504D-F812-42BD-A72F-60709527185E}" sibTransId="{086707B4-763D-4F3C-AF43-BD4399D42200}"/>
    <dgm:cxn modelId="{7847D48C-3825-48D5-9F43-77869F52128B}" type="presOf" srcId="{40966497-4323-49B4-BE25-20B4082CE483}" destId="{5E41A41A-69D0-42B5-8842-F8279EB765C7}" srcOrd="0" destOrd="0" presId="urn:microsoft.com/office/officeart/2018/2/layout/IconCircleList"/>
    <dgm:cxn modelId="{CD25A68E-5217-446D-923F-0EE1B125BCEA}" type="presOf" srcId="{DBC3C7BB-3267-498B-A9A0-BF2340E8A145}" destId="{4DFB5634-828B-4194-A178-38F562D38773}" srcOrd="0" destOrd="0" presId="urn:microsoft.com/office/officeart/2018/2/layout/IconCircleList"/>
    <dgm:cxn modelId="{5C588196-AB4F-4FEB-8198-2A0D44781EE7}" srcId="{7B683279-92B7-4BCC-8CAD-B48B482D59CE}" destId="{AC4B6FA1-3B5B-4FC9-8FD6-3282A639C814}" srcOrd="2" destOrd="0" parTransId="{40601BBC-4012-47B3-82C3-2407C065A279}" sibTransId="{C23E23F0-EC40-4526-B810-64F16CF811E9}"/>
    <dgm:cxn modelId="{B3466E99-45F4-4F0C-B76E-8A821CCBF98B}" type="presOf" srcId="{241DB655-3BA3-4D58-9813-5E7C9FE98E6E}" destId="{7FFBB82D-374D-423E-BB46-5B1DEA93E330}" srcOrd="0" destOrd="0" presId="urn:microsoft.com/office/officeart/2018/2/layout/IconCircleList"/>
    <dgm:cxn modelId="{92504C9F-5518-4A42-9A84-1FE6A2C16D22}" srcId="{7B683279-92B7-4BCC-8CAD-B48B482D59CE}" destId="{DBC3C7BB-3267-498B-A9A0-BF2340E8A145}" srcOrd="5" destOrd="0" parTransId="{FFF2C448-A227-459F-BF55-27E9E8D7E4E1}" sibTransId="{5C424775-36A5-43E9-9238-38785C300BD7}"/>
    <dgm:cxn modelId="{991099B4-8722-43E5-B9FC-A5E9570FD16B}" srcId="{7B683279-92B7-4BCC-8CAD-B48B482D59CE}" destId="{00F5C864-6566-4A00-B41E-33462F9089DE}" srcOrd="3" destOrd="0" parTransId="{33D7A0CA-8ABF-4A99-8054-6FC299866037}" sibTransId="{FDD7E7FA-2F22-44AB-9EB6-36136F1527D9}"/>
    <dgm:cxn modelId="{A57256B5-CEF0-4A93-8BAF-93FE3AF9C1AE}" srcId="{7B683279-92B7-4BCC-8CAD-B48B482D59CE}" destId="{C710F6B6-A11D-4827-9E9F-4B8F506275F9}" srcOrd="1" destOrd="0" parTransId="{AF96C401-F9D8-478D-A098-70ED267C89CB}" sibTransId="{40966497-4323-49B4-BE25-20B4082CE483}"/>
    <dgm:cxn modelId="{8BB839C0-D8F5-442C-93DF-EABE07A442F3}" type="presOf" srcId="{FDD7E7FA-2F22-44AB-9EB6-36136F1527D9}" destId="{76ADBFEA-8D85-4EE9-A319-BD7AAE69B11D}" srcOrd="0" destOrd="0" presId="urn:microsoft.com/office/officeart/2018/2/layout/IconCircleList"/>
    <dgm:cxn modelId="{9CE14AD5-0807-4C54-9E23-D0A07C82CB5A}" type="presOf" srcId="{C23E23F0-EC40-4526-B810-64F16CF811E9}" destId="{384ADFFD-475C-4641-AC62-C9D139C86EF5}" srcOrd="0" destOrd="0" presId="urn:microsoft.com/office/officeart/2018/2/layout/IconCircleList"/>
    <dgm:cxn modelId="{48234FDE-3A79-4114-9F33-9B0105E41C76}" type="presOf" srcId="{84305097-237F-474B-9694-37114EBB914F}" destId="{359702AF-F659-4B41-9C98-2F0AC9715319}" srcOrd="0" destOrd="0" presId="urn:microsoft.com/office/officeart/2018/2/layout/IconCircleList"/>
    <dgm:cxn modelId="{FD0BABEB-0BEA-489D-AD50-4A57F10F87F8}" srcId="{7B683279-92B7-4BCC-8CAD-B48B482D59CE}" destId="{2B46C06B-20D0-4A39-8DD9-42BF9620BA63}" srcOrd="0" destOrd="0" parTransId="{EF90AE06-17AC-473A-8CE8-F6000E5DE38B}" sibTransId="{6EEA8818-E012-439C-B60B-BC321E851B91}"/>
    <dgm:cxn modelId="{4F39E22B-12D6-4A10-B58D-1A95F3365385}" type="presParOf" srcId="{C6DA592C-1C0C-4164-BC73-3AE34FAB9944}" destId="{23922A47-FD4D-4E72-8D95-1BB5D42021C9}" srcOrd="0" destOrd="0" presId="urn:microsoft.com/office/officeart/2018/2/layout/IconCircleList"/>
    <dgm:cxn modelId="{3ECFF3C0-7640-47D1-B8B1-7A92ACC1D0A0}" type="presParOf" srcId="{23922A47-FD4D-4E72-8D95-1BB5D42021C9}" destId="{7B0DB338-A375-41AC-B3D2-E27DDF845B89}" srcOrd="0" destOrd="0" presId="urn:microsoft.com/office/officeart/2018/2/layout/IconCircleList"/>
    <dgm:cxn modelId="{DE3630CF-635A-49CF-A85E-C1711403498C}" type="presParOf" srcId="{7B0DB338-A375-41AC-B3D2-E27DDF845B89}" destId="{49B74D6D-1166-4D8B-AD28-B3B17E0C2497}" srcOrd="0" destOrd="0" presId="urn:microsoft.com/office/officeart/2018/2/layout/IconCircleList"/>
    <dgm:cxn modelId="{34341298-0724-453C-8F64-0E7613A6C46E}" type="presParOf" srcId="{7B0DB338-A375-41AC-B3D2-E27DDF845B89}" destId="{9AFEA8DD-BD13-48ED-9735-0C23A2F125C8}" srcOrd="1" destOrd="0" presId="urn:microsoft.com/office/officeart/2018/2/layout/IconCircleList"/>
    <dgm:cxn modelId="{6689BE9A-8A39-4423-B809-272DC3BFEE3D}" type="presParOf" srcId="{7B0DB338-A375-41AC-B3D2-E27DDF845B89}" destId="{3C9FE121-DF1D-4C89-B3FB-B38E90EE0AC8}" srcOrd="2" destOrd="0" presId="urn:microsoft.com/office/officeart/2018/2/layout/IconCircleList"/>
    <dgm:cxn modelId="{6B20051B-11F7-4215-AC89-5C1BFBDB4B5E}" type="presParOf" srcId="{7B0DB338-A375-41AC-B3D2-E27DDF845B89}" destId="{2B1B0E61-A1B9-4873-8DCB-6488312827B2}" srcOrd="3" destOrd="0" presId="urn:microsoft.com/office/officeart/2018/2/layout/IconCircleList"/>
    <dgm:cxn modelId="{A2A52968-F2AE-40EC-84E0-E59DF5B03AE0}" type="presParOf" srcId="{23922A47-FD4D-4E72-8D95-1BB5D42021C9}" destId="{E06E0F8F-AC1F-4321-9846-7AC91274C5A9}" srcOrd="1" destOrd="0" presId="urn:microsoft.com/office/officeart/2018/2/layout/IconCircleList"/>
    <dgm:cxn modelId="{9EE7F98B-B1C3-4DF4-BD60-532170300B62}" type="presParOf" srcId="{23922A47-FD4D-4E72-8D95-1BB5D42021C9}" destId="{0CD46AC1-27E0-481E-8F54-3644357D9D21}" srcOrd="2" destOrd="0" presId="urn:microsoft.com/office/officeart/2018/2/layout/IconCircleList"/>
    <dgm:cxn modelId="{BB68CCBF-7384-49FC-ACB4-C83DF4829189}" type="presParOf" srcId="{0CD46AC1-27E0-481E-8F54-3644357D9D21}" destId="{D004FBF8-2F91-405C-926D-226687DD212D}" srcOrd="0" destOrd="0" presId="urn:microsoft.com/office/officeart/2018/2/layout/IconCircleList"/>
    <dgm:cxn modelId="{74F601FD-A28D-4326-801F-B2224A20BD34}" type="presParOf" srcId="{0CD46AC1-27E0-481E-8F54-3644357D9D21}" destId="{332EE426-DE23-4CD2-B9D0-0264A3EF9E11}" srcOrd="1" destOrd="0" presId="urn:microsoft.com/office/officeart/2018/2/layout/IconCircleList"/>
    <dgm:cxn modelId="{1D4F9DBA-EE61-4A9D-8ECE-FE35C3B1446C}" type="presParOf" srcId="{0CD46AC1-27E0-481E-8F54-3644357D9D21}" destId="{9ED7488D-1AD4-43D0-B619-20695F0A9264}" srcOrd="2" destOrd="0" presId="urn:microsoft.com/office/officeart/2018/2/layout/IconCircleList"/>
    <dgm:cxn modelId="{6846204A-3000-4824-84EB-B5503AE0C70A}" type="presParOf" srcId="{0CD46AC1-27E0-481E-8F54-3644357D9D21}" destId="{E8D9545B-9759-40E2-8FB0-A97515649CB6}" srcOrd="3" destOrd="0" presId="urn:microsoft.com/office/officeart/2018/2/layout/IconCircleList"/>
    <dgm:cxn modelId="{FEBF39FF-96FC-4C1B-A249-561DB7D9DF66}" type="presParOf" srcId="{23922A47-FD4D-4E72-8D95-1BB5D42021C9}" destId="{5E41A41A-69D0-42B5-8842-F8279EB765C7}" srcOrd="3" destOrd="0" presId="urn:microsoft.com/office/officeart/2018/2/layout/IconCircleList"/>
    <dgm:cxn modelId="{4E2494A2-64F2-4DC2-805B-3472ADDC6C66}" type="presParOf" srcId="{23922A47-FD4D-4E72-8D95-1BB5D42021C9}" destId="{8C56E393-1226-4CBA-B03E-2C70258F066F}" srcOrd="4" destOrd="0" presId="urn:microsoft.com/office/officeart/2018/2/layout/IconCircleList"/>
    <dgm:cxn modelId="{8C530C4B-A081-48F8-B9B0-AF1E05ED0F8B}" type="presParOf" srcId="{8C56E393-1226-4CBA-B03E-2C70258F066F}" destId="{6F1C86A0-359A-4EEF-A17B-FC845AFCD039}" srcOrd="0" destOrd="0" presId="urn:microsoft.com/office/officeart/2018/2/layout/IconCircleList"/>
    <dgm:cxn modelId="{DB9ED97F-88F4-4C7F-9E71-8BC0E1FCAEAF}" type="presParOf" srcId="{8C56E393-1226-4CBA-B03E-2C70258F066F}" destId="{E9BCC3FB-3686-4F2F-B89E-EFA9B1DFAF17}" srcOrd="1" destOrd="0" presId="urn:microsoft.com/office/officeart/2018/2/layout/IconCircleList"/>
    <dgm:cxn modelId="{CBED96C6-F0DC-4E6C-ABC7-122DCC4EAFAE}" type="presParOf" srcId="{8C56E393-1226-4CBA-B03E-2C70258F066F}" destId="{A0DB74FF-6A03-4586-913F-A7F40077E9F3}" srcOrd="2" destOrd="0" presId="urn:microsoft.com/office/officeart/2018/2/layout/IconCircleList"/>
    <dgm:cxn modelId="{364410A1-2D6A-481F-94E4-7BBF89CC2AF9}" type="presParOf" srcId="{8C56E393-1226-4CBA-B03E-2C70258F066F}" destId="{733F6F15-C2B9-4E60-81DD-EE10D78CF744}" srcOrd="3" destOrd="0" presId="urn:microsoft.com/office/officeart/2018/2/layout/IconCircleList"/>
    <dgm:cxn modelId="{FE7056FF-DE98-4758-8BDB-523F438AFFA3}" type="presParOf" srcId="{23922A47-FD4D-4E72-8D95-1BB5D42021C9}" destId="{384ADFFD-475C-4641-AC62-C9D139C86EF5}" srcOrd="5" destOrd="0" presId="urn:microsoft.com/office/officeart/2018/2/layout/IconCircleList"/>
    <dgm:cxn modelId="{8777552D-4AB2-4831-8D46-1A5886152016}" type="presParOf" srcId="{23922A47-FD4D-4E72-8D95-1BB5D42021C9}" destId="{2C8620E5-94F3-431C-BDED-D6602A20B2BC}" srcOrd="6" destOrd="0" presId="urn:microsoft.com/office/officeart/2018/2/layout/IconCircleList"/>
    <dgm:cxn modelId="{B1CD73A9-AABE-4E0C-9BEE-368A6CD032A9}" type="presParOf" srcId="{2C8620E5-94F3-431C-BDED-D6602A20B2BC}" destId="{159118A5-EC02-40D1-B145-5FD72F68A5BE}" srcOrd="0" destOrd="0" presId="urn:microsoft.com/office/officeart/2018/2/layout/IconCircleList"/>
    <dgm:cxn modelId="{F3907562-0B01-40C3-A872-A1302C8F4709}" type="presParOf" srcId="{2C8620E5-94F3-431C-BDED-D6602A20B2BC}" destId="{9D06F1F5-136E-48DE-9B9B-7B69D19D4571}" srcOrd="1" destOrd="0" presId="urn:microsoft.com/office/officeart/2018/2/layout/IconCircleList"/>
    <dgm:cxn modelId="{A5A51E8B-2403-46FA-AD41-055FA70A89D6}" type="presParOf" srcId="{2C8620E5-94F3-431C-BDED-D6602A20B2BC}" destId="{0B966844-699B-4BFB-94BC-934AD37D40C2}" srcOrd="2" destOrd="0" presId="urn:microsoft.com/office/officeart/2018/2/layout/IconCircleList"/>
    <dgm:cxn modelId="{BD266BDA-91E7-45EA-8E65-AB348096F040}" type="presParOf" srcId="{2C8620E5-94F3-431C-BDED-D6602A20B2BC}" destId="{2E5F4811-0005-4D32-9D5F-23EC643E8A62}" srcOrd="3" destOrd="0" presId="urn:microsoft.com/office/officeart/2018/2/layout/IconCircleList"/>
    <dgm:cxn modelId="{14FF2F46-4088-4890-8363-9589AC57961F}" type="presParOf" srcId="{23922A47-FD4D-4E72-8D95-1BB5D42021C9}" destId="{76ADBFEA-8D85-4EE9-A319-BD7AAE69B11D}" srcOrd="7" destOrd="0" presId="urn:microsoft.com/office/officeart/2018/2/layout/IconCircleList"/>
    <dgm:cxn modelId="{5ADA8B7B-CF28-4934-998F-7EF6759C3503}" type="presParOf" srcId="{23922A47-FD4D-4E72-8D95-1BB5D42021C9}" destId="{AE9F9D16-3C79-46E4-8C07-B7AF3A23D40D}" srcOrd="8" destOrd="0" presId="urn:microsoft.com/office/officeart/2018/2/layout/IconCircleList"/>
    <dgm:cxn modelId="{F7EDA851-C93B-497C-B7D0-AF81745A2DD5}" type="presParOf" srcId="{AE9F9D16-3C79-46E4-8C07-B7AF3A23D40D}" destId="{5ABABF37-43EA-4273-8333-A4F1B59DFD5D}" srcOrd="0" destOrd="0" presId="urn:microsoft.com/office/officeart/2018/2/layout/IconCircleList"/>
    <dgm:cxn modelId="{40522FD6-5FB0-4803-BFEA-74ED48C0C61A}" type="presParOf" srcId="{AE9F9D16-3C79-46E4-8C07-B7AF3A23D40D}" destId="{9751BED5-3F79-44DB-AC05-3F26295EA61B}" srcOrd="1" destOrd="0" presId="urn:microsoft.com/office/officeart/2018/2/layout/IconCircleList"/>
    <dgm:cxn modelId="{FF56136D-3A24-44C4-91B2-729B936BF970}" type="presParOf" srcId="{AE9F9D16-3C79-46E4-8C07-B7AF3A23D40D}" destId="{146AC30D-86C3-4035-8F2C-75EFCEB1E42D}" srcOrd="2" destOrd="0" presId="urn:microsoft.com/office/officeart/2018/2/layout/IconCircleList"/>
    <dgm:cxn modelId="{4A794506-2479-49CE-B92D-23F2120BBE5B}" type="presParOf" srcId="{AE9F9D16-3C79-46E4-8C07-B7AF3A23D40D}" destId="{18D60333-46AA-4F5A-BCC5-A878D4125E65}" srcOrd="3" destOrd="0" presId="urn:microsoft.com/office/officeart/2018/2/layout/IconCircleList"/>
    <dgm:cxn modelId="{0027B840-B676-417A-B1C3-1D805D2BD243}" type="presParOf" srcId="{23922A47-FD4D-4E72-8D95-1BB5D42021C9}" destId="{359702AF-F659-4B41-9C98-2F0AC9715319}" srcOrd="9" destOrd="0" presId="urn:microsoft.com/office/officeart/2018/2/layout/IconCircleList"/>
    <dgm:cxn modelId="{50F7A030-DAD6-49E5-9BF9-010DEFDF5129}" type="presParOf" srcId="{23922A47-FD4D-4E72-8D95-1BB5D42021C9}" destId="{F3DB6B52-316D-4E0A-BAE0-94407106FFD1}" srcOrd="10" destOrd="0" presId="urn:microsoft.com/office/officeart/2018/2/layout/IconCircleList"/>
    <dgm:cxn modelId="{3B7A63A0-3797-4F0E-90BC-1CFDF43DF22E}" type="presParOf" srcId="{F3DB6B52-316D-4E0A-BAE0-94407106FFD1}" destId="{5316C8C3-7744-4BB0-A317-6CC56417A71C}" srcOrd="0" destOrd="0" presId="urn:microsoft.com/office/officeart/2018/2/layout/IconCircleList"/>
    <dgm:cxn modelId="{3B3B274B-48C5-4F90-92E3-90AC02EB20D1}" type="presParOf" srcId="{F3DB6B52-316D-4E0A-BAE0-94407106FFD1}" destId="{3091E8C6-BC8B-441B-85C3-125262255C94}" srcOrd="1" destOrd="0" presId="urn:microsoft.com/office/officeart/2018/2/layout/IconCircleList"/>
    <dgm:cxn modelId="{39892A74-11BD-4118-A8ED-045CCA03CD6D}" type="presParOf" srcId="{F3DB6B52-316D-4E0A-BAE0-94407106FFD1}" destId="{BC8E2A39-CFFB-4FB4-968F-038ADED45C2F}" srcOrd="2" destOrd="0" presId="urn:microsoft.com/office/officeart/2018/2/layout/IconCircleList"/>
    <dgm:cxn modelId="{E8D9B535-91A1-4F37-9B10-770B9864DB71}" type="presParOf" srcId="{F3DB6B52-316D-4E0A-BAE0-94407106FFD1}" destId="{4DFB5634-828B-4194-A178-38F562D38773}" srcOrd="3" destOrd="0" presId="urn:microsoft.com/office/officeart/2018/2/layout/IconCircleList"/>
    <dgm:cxn modelId="{440A105C-C603-4C2D-B1CB-A8AC4BEDB2FF}" type="presParOf" srcId="{23922A47-FD4D-4E72-8D95-1BB5D42021C9}" destId="{9B8DA24E-D98A-48DE-B7AF-93361E7B61C1}" srcOrd="11" destOrd="0" presId="urn:microsoft.com/office/officeart/2018/2/layout/IconCircleList"/>
    <dgm:cxn modelId="{7CE71890-33B9-48EF-BE5B-9FEA9EE2730D}" type="presParOf" srcId="{23922A47-FD4D-4E72-8D95-1BB5D42021C9}" destId="{8B3383D6-EA7D-4086-9B1C-E563CF5905ED}" srcOrd="12" destOrd="0" presId="urn:microsoft.com/office/officeart/2018/2/layout/IconCircleList"/>
    <dgm:cxn modelId="{E7529E6F-B76D-4CF6-A1D3-268EA7FEB6A3}" type="presParOf" srcId="{8B3383D6-EA7D-4086-9B1C-E563CF5905ED}" destId="{19F564B7-51CB-406D-B926-FD36B62D53EC}" srcOrd="0" destOrd="0" presId="urn:microsoft.com/office/officeart/2018/2/layout/IconCircleList"/>
    <dgm:cxn modelId="{1A7F4359-2F16-405A-B1A0-9327BF002890}" type="presParOf" srcId="{8B3383D6-EA7D-4086-9B1C-E563CF5905ED}" destId="{5EE5816E-79A2-4693-984D-64C6108EA373}" srcOrd="1" destOrd="0" presId="urn:microsoft.com/office/officeart/2018/2/layout/IconCircleList"/>
    <dgm:cxn modelId="{1EA2BC74-E8D7-4A2B-AEDA-1A10BD968833}" type="presParOf" srcId="{8B3383D6-EA7D-4086-9B1C-E563CF5905ED}" destId="{B991BE25-B244-495E-A870-A12315814D63}" srcOrd="2" destOrd="0" presId="urn:microsoft.com/office/officeart/2018/2/layout/IconCircleList"/>
    <dgm:cxn modelId="{EFE515FE-ED75-418C-8EB7-DE165D4D8696}" type="presParOf" srcId="{8B3383D6-EA7D-4086-9B1C-E563CF5905ED}" destId="{7FFBB82D-374D-423E-BB46-5B1DEA93E33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C18A63-B506-4AC2-846F-D282C5033C7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E098F26-D50A-4F2E-A114-054235BFE156}">
      <dgm:prSet custT="1"/>
      <dgm:spPr/>
      <dgm:t>
        <a:bodyPr/>
        <a:lstStyle/>
        <a:p>
          <a:pPr>
            <a:lnSpc>
              <a:spcPct val="100000"/>
            </a:lnSpc>
          </a:pPr>
          <a:r>
            <a:rPr lang="en-GB" sz="2400"/>
            <a:t>There is limited access to open-source tools</a:t>
          </a:r>
          <a:endParaRPr lang="en-US" sz="2400"/>
        </a:p>
      </dgm:t>
    </dgm:pt>
    <dgm:pt modelId="{15DDF28B-016A-4EB2-8135-F2BDB734BD6C}" type="parTrans" cxnId="{24D41B04-96A6-416D-80EE-59D84F23AD56}">
      <dgm:prSet/>
      <dgm:spPr/>
      <dgm:t>
        <a:bodyPr/>
        <a:lstStyle/>
        <a:p>
          <a:endParaRPr lang="en-US" sz="1800"/>
        </a:p>
      </dgm:t>
    </dgm:pt>
    <dgm:pt modelId="{434EC450-2C34-478D-84CF-AA32F6B8F236}" type="sibTrans" cxnId="{24D41B04-96A6-416D-80EE-59D84F23AD56}">
      <dgm:prSet/>
      <dgm:spPr/>
      <dgm:t>
        <a:bodyPr/>
        <a:lstStyle/>
        <a:p>
          <a:endParaRPr lang="en-US" sz="1800"/>
        </a:p>
      </dgm:t>
    </dgm:pt>
    <dgm:pt modelId="{6CE10828-46CF-4F7E-A5ED-395CC15BAD9B}">
      <dgm:prSet custT="1"/>
      <dgm:spPr/>
      <dgm:t>
        <a:bodyPr/>
        <a:lstStyle/>
        <a:p>
          <a:pPr>
            <a:lnSpc>
              <a:spcPct val="100000"/>
            </a:lnSpc>
          </a:pPr>
          <a:r>
            <a:rPr lang="en-GB" sz="2400"/>
            <a:t>Coding capability is limited</a:t>
          </a:r>
          <a:endParaRPr lang="en-US" sz="2400"/>
        </a:p>
      </dgm:t>
    </dgm:pt>
    <dgm:pt modelId="{F0F3CFA6-BFB2-449C-AB2A-72AFF2525C98}" type="parTrans" cxnId="{71D35D75-9900-4FF4-B3AB-35D9DB036A43}">
      <dgm:prSet/>
      <dgm:spPr/>
      <dgm:t>
        <a:bodyPr/>
        <a:lstStyle/>
        <a:p>
          <a:endParaRPr lang="en-US" sz="1800"/>
        </a:p>
      </dgm:t>
    </dgm:pt>
    <dgm:pt modelId="{00F0C42F-8708-40D7-B9C0-4C9E6B3E892E}" type="sibTrans" cxnId="{71D35D75-9900-4FF4-B3AB-35D9DB036A43}">
      <dgm:prSet/>
      <dgm:spPr/>
      <dgm:t>
        <a:bodyPr/>
        <a:lstStyle/>
        <a:p>
          <a:endParaRPr lang="en-US" sz="1800"/>
        </a:p>
      </dgm:t>
    </dgm:pt>
    <dgm:pt modelId="{59925735-5BC6-41D5-A71F-41A3210BAE99}">
      <dgm:prSet custT="1"/>
      <dgm:spPr/>
      <dgm:t>
        <a:bodyPr/>
        <a:lstStyle/>
        <a:p>
          <a:pPr>
            <a:lnSpc>
              <a:spcPct val="100000"/>
            </a:lnSpc>
          </a:pPr>
          <a:r>
            <a:rPr lang="en-GB" sz="2400"/>
            <a:t>Moving to RAP is not seen as a positive culture change</a:t>
          </a:r>
          <a:endParaRPr lang="en-US" sz="2400"/>
        </a:p>
      </dgm:t>
    </dgm:pt>
    <dgm:pt modelId="{D8D1ABFE-60F2-4E6E-852B-00899E08B636}" type="parTrans" cxnId="{7BD206A8-A0BF-4E08-9BCC-4FB1C1DDA06B}">
      <dgm:prSet/>
      <dgm:spPr/>
      <dgm:t>
        <a:bodyPr/>
        <a:lstStyle/>
        <a:p>
          <a:endParaRPr lang="en-US" sz="1800"/>
        </a:p>
      </dgm:t>
    </dgm:pt>
    <dgm:pt modelId="{E901DCA5-A179-4D58-9550-D781E81BA1C3}" type="sibTrans" cxnId="{7BD206A8-A0BF-4E08-9BCC-4FB1C1DDA06B}">
      <dgm:prSet/>
      <dgm:spPr/>
      <dgm:t>
        <a:bodyPr/>
        <a:lstStyle/>
        <a:p>
          <a:endParaRPr lang="en-US" sz="1800"/>
        </a:p>
      </dgm:t>
    </dgm:pt>
    <dgm:pt modelId="{060DB6AF-A314-4920-A542-8BD93E093C1F}">
      <dgm:prSet custT="1"/>
      <dgm:spPr/>
      <dgm:t>
        <a:bodyPr/>
        <a:lstStyle/>
        <a:p>
          <a:pPr>
            <a:lnSpc>
              <a:spcPct val="100000"/>
            </a:lnSpc>
          </a:pPr>
          <a:r>
            <a:rPr lang="en-GB" sz="2400"/>
            <a:t>Not enough time is set aside to do RAP</a:t>
          </a:r>
          <a:endParaRPr lang="en-US" sz="2400"/>
        </a:p>
      </dgm:t>
    </dgm:pt>
    <dgm:pt modelId="{73536FD4-6894-434A-A486-EE13DD9F4CA5}" type="parTrans" cxnId="{E3D85CCB-E799-41C7-BF10-7226B5289EE0}">
      <dgm:prSet/>
      <dgm:spPr/>
      <dgm:t>
        <a:bodyPr/>
        <a:lstStyle/>
        <a:p>
          <a:endParaRPr lang="en-US" sz="1800"/>
        </a:p>
      </dgm:t>
    </dgm:pt>
    <dgm:pt modelId="{C1C43E93-B13D-4B4D-9547-1BA45E0E202A}" type="sibTrans" cxnId="{E3D85CCB-E799-41C7-BF10-7226B5289EE0}">
      <dgm:prSet/>
      <dgm:spPr/>
      <dgm:t>
        <a:bodyPr/>
        <a:lstStyle/>
        <a:p>
          <a:endParaRPr lang="en-US" sz="1800"/>
        </a:p>
      </dgm:t>
    </dgm:pt>
    <dgm:pt modelId="{952BC03D-3684-45C8-8740-5ABAB5ABA88A}" type="pres">
      <dgm:prSet presAssocID="{9FC18A63-B506-4AC2-846F-D282C5033C70}" presName="root" presStyleCnt="0">
        <dgm:presLayoutVars>
          <dgm:dir/>
          <dgm:resizeHandles val="exact"/>
        </dgm:presLayoutVars>
      </dgm:prSet>
      <dgm:spPr/>
    </dgm:pt>
    <dgm:pt modelId="{5FE07D43-FB89-4981-AC25-273134E8F4C6}" type="pres">
      <dgm:prSet presAssocID="{2E098F26-D50A-4F2E-A114-054235BFE156}" presName="compNode" presStyleCnt="0"/>
      <dgm:spPr/>
    </dgm:pt>
    <dgm:pt modelId="{538B5689-AD9A-4952-9995-DAE8ADDCFB2A}" type="pres">
      <dgm:prSet presAssocID="{2E098F26-D50A-4F2E-A114-054235BFE156}" presName="iconRect" presStyleLbl="node1" presStyleIdx="0" presStyleCnt="4" custLinFactNeighborX="258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669AAF96-2644-416E-B476-4A6D76B3F096}" type="pres">
      <dgm:prSet presAssocID="{2E098F26-D50A-4F2E-A114-054235BFE156}" presName="spaceRect" presStyleCnt="0"/>
      <dgm:spPr/>
    </dgm:pt>
    <dgm:pt modelId="{33B7FD87-A0E4-4C4E-A1FE-8C9BBBFC80A5}" type="pres">
      <dgm:prSet presAssocID="{2E098F26-D50A-4F2E-A114-054235BFE156}" presName="textRect" presStyleLbl="revTx" presStyleIdx="0" presStyleCnt="4">
        <dgm:presLayoutVars>
          <dgm:chMax val="1"/>
          <dgm:chPref val="1"/>
        </dgm:presLayoutVars>
      </dgm:prSet>
      <dgm:spPr/>
    </dgm:pt>
    <dgm:pt modelId="{78D5DAFB-6C9F-4122-A1AF-DD67B4884A44}" type="pres">
      <dgm:prSet presAssocID="{434EC450-2C34-478D-84CF-AA32F6B8F236}" presName="sibTrans" presStyleCnt="0"/>
      <dgm:spPr/>
    </dgm:pt>
    <dgm:pt modelId="{69E5E3F6-A986-4878-ADB0-A4F1497A4893}" type="pres">
      <dgm:prSet presAssocID="{6CE10828-46CF-4F7E-A5ED-395CC15BAD9B}" presName="compNode" presStyleCnt="0"/>
      <dgm:spPr/>
    </dgm:pt>
    <dgm:pt modelId="{E735504A-EBD5-4208-8A96-0A0ED458EC67}" type="pres">
      <dgm:prSet presAssocID="{6CE10828-46CF-4F7E-A5ED-395CC15BAD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56657549-80DC-480D-A8D3-DC535FA49AEE}" type="pres">
      <dgm:prSet presAssocID="{6CE10828-46CF-4F7E-A5ED-395CC15BAD9B}" presName="spaceRect" presStyleCnt="0"/>
      <dgm:spPr/>
    </dgm:pt>
    <dgm:pt modelId="{63253A09-4254-4B48-A75E-4CFA861E496D}" type="pres">
      <dgm:prSet presAssocID="{6CE10828-46CF-4F7E-A5ED-395CC15BAD9B}" presName="textRect" presStyleLbl="revTx" presStyleIdx="1" presStyleCnt="4">
        <dgm:presLayoutVars>
          <dgm:chMax val="1"/>
          <dgm:chPref val="1"/>
        </dgm:presLayoutVars>
      </dgm:prSet>
      <dgm:spPr/>
    </dgm:pt>
    <dgm:pt modelId="{0CA04162-140A-4DE2-AE7F-A17B36DC049E}" type="pres">
      <dgm:prSet presAssocID="{00F0C42F-8708-40D7-B9C0-4C9E6B3E892E}" presName="sibTrans" presStyleCnt="0"/>
      <dgm:spPr/>
    </dgm:pt>
    <dgm:pt modelId="{3D925331-0320-4732-8B8F-4CDB57E53AF9}" type="pres">
      <dgm:prSet presAssocID="{59925735-5BC6-41D5-A71F-41A3210BAE99}" presName="compNode" presStyleCnt="0"/>
      <dgm:spPr/>
    </dgm:pt>
    <dgm:pt modelId="{D776E1F2-7C05-4CD2-9549-AF965C9CB0CA}" type="pres">
      <dgm:prSet presAssocID="{59925735-5BC6-41D5-A71F-41A3210BAE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CE4A658A-5FCA-41A5-BA60-8E29996E0230}" type="pres">
      <dgm:prSet presAssocID="{59925735-5BC6-41D5-A71F-41A3210BAE99}" presName="spaceRect" presStyleCnt="0"/>
      <dgm:spPr/>
    </dgm:pt>
    <dgm:pt modelId="{7FDB1868-90A9-42E9-8283-378520F5CA9F}" type="pres">
      <dgm:prSet presAssocID="{59925735-5BC6-41D5-A71F-41A3210BAE99}" presName="textRect" presStyleLbl="revTx" presStyleIdx="2" presStyleCnt="4">
        <dgm:presLayoutVars>
          <dgm:chMax val="1"/>
          <dgm:chPref val="1"/>
        </dgm:presLayoutVars>
      </dgm:prSet>
      <dgm:spPr/>
    </dgm:pt>
    <dgm:pt modelId="{999A1B26-DA6D-49B7-9110-B027DC28810B}" type="pres">
      <dgm:prSet presAssocID="{E901DCA5-A179-4D58-9550-D781E81BA1C3}" presName="sibTrans" presStyleCnt="0"/>
      <dgm:spPr/>
    </dgm:pt>
    <dgm:pt modelId="{FEB52C88-C285-44C1-9914-1FDD59B4F221}" type="pres">
      <dgm:prSet presAssocID="{060DB6AF-A314-4920-A542-8BD93E093C1F}" presName="compNode" presStyleCnt="0"/>
      <dgm:spPr/>
    </dgm:pt>
    <dgm:pt modelId="{DC976C1C-837B-47D9-8F18-3391C00EF19F}" type="pres">
      <dgm:prSet presAssocID="{060DB6AF-A314-4920-A542-8BD93E093C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7DDA7809-8369-4479-8BEA-2C735D68934B}" type="pres">
      <dgm:prSet presAssocID="{060DB6AF-A314-4920-A542-8BD93E093C1F}" presName="spaceRect" presStyleCnt="0"/>
      <dgm:spPr/>
    </dgm:pt>
    <dgm:pt modelId="{5E7EE9EC-84D8-4A1B-9A81-14B72E5AF2AC}" type="pres">
      <dgm:prSet presAssocID="{060DB6AF-A314-4920-A542-8BD93E093C1F}" presName="textRect" presStyleLbl="revTx" presStyleIdx="3" presStyleCnt="4">
        <dgm:presLayoutVars>
          <dgm:chMax val="1"/>
          <dgm:chPref val="1"/>
        </dgm:presLayoutVars>
      </dgm:prSet>
      <dgm:spPr/>
    </dgm:pt>
  </dgm:ptLst>
  <dgm:cxnLst>
    <dgm:cxn modelId="{24D41B04-96A6-416D-80EE-59D84F23AD56}" srcId="{9FC18A63-B506-4AC2-846F-D282C5033C70}" destId="{2E098F26-D50A-4F2E-A114-054235BFE156}" srcOrd="0" destOrd="0" parTransId="{15DDF28B-016A-4EB2-8135-F2BDB734BD6C}" sibTransId="{434EC450-2C34-478D-84CF-AA32F6B8F236}"/>
    <dgm:cxn modelId="{71D35D75-9900-4FF4-B3AB-35D9DB036A43}" srcId="{9FC18A63-B506-4AC2-846F-D282C5033C70}" destId="{6CE10828-46CF-4F7E-A5ED-395CC15BAD9B}" srcOrd="1" destOrd="0" parTransId="{F0F3CFA6-BFB2-449C-AB2A-72AFF2525C98}" sibTransId="{00F0C42F-8708-40D7-B9C0-4C9E6B3E892E}"/>
    <dgm:cxn modelId="{460C677B-4404-4524-AE0A-0D4DEA10500B}" type="presOf" srcId="{2E098F26-D50A-4F2E-A114-054235BFE156}" destId="{33B7FD87-A0E4-4C4E-A1FE-8C9BBBFC80A5}" srcOrd="0" destOrd="0" presId="urn:microsoft.com/office/officeart/2018/2/layout/IconLabelList"/>
    <dgm:cxn modelId="{1B83D57E-75DE-4659-8BC0-C6FB780B12C2}" type="presOf" srcId="{9FC18A63-B506-4AC2-846F-D282C5033C70}" destId="{952BC03D-3684-45C8-8740-5ABAB5ABA88A}" srcOrd="0" destOrd="0" presId="urn:microsoft.com/office/officeart/2018/2/layout/IconLabelList"/>
    <dgm:cxn modelId="{BCB57C85-3FE7-4548-9560-B7E456C2E566}" type="presOf" srcId="{6CE10828-46CF-4F7E-A5ED-395CC15BAD9B}" destId="{63253A09-4254-4B48-A75E-4CFA861E496D}" srcOrd="0" destOrd="0" presId="urn:microsoft.com/office/officeart/2018/2/layout/IconLabelList"/>
    <dgm:cxn modelId="{B7F7E0A1-A45F-4B13-85C9-41D924D1A605}" type="presOf" srcId="{59925735-5BC6-41D5-A71F-41A3210BAE99}" destId="{7FDB1868-90A9-42E9-8283-378520F5CA9F}" srcOrd="0" destOrd="0" presId="urn:microsoft.com/office/officeart/2018/2/layout/IconLabelList"/>
    <dgm:cxn modelId="{7BD206A8-A0BF-4E08-9BCC-4FB1C1DDA06B}" srcId="{9FC18A63-B506-4AC2-846F-D282C5033C70}" destId="{59925735-5BC6-41D5-A71F-41A3210BAE99}" srcOrd="2" destOrd="0" parTransId="{D8D1ABFE-60F2-4E6E-852B-00899E08B636}" sibTransId="{E901DCA5-A179-4D58-9550-D781E81BA1C3}"/>
    <dgm:cxn modelId="{AD77C1B0-32E9-4783-A6E0-504CACD23C88}" type="presOf" srcId="{060DB6AF-A314-4920-A542-8BD93E093C1F}" destId="{5E7EE9EC-84D8-4A1B-9A81-14B72E5AF2AC}" srcOrd="0" destOrd="0" presId="urn:microsoft.com/office/officeart/2018/2/layout/IconLabelList"/>
    <dgm:cxn modelId="{E3D85CCB-E799-41C7-BF10-7226B5289EE0}" srcId="{9FC18A63-B506-4AC2-846F-D282C5033C70}" destId="{060DB6AF-A314-4920-A542-8BD93E093C1F}" srcOrd="3" destOrd="0" parTransId="{73536FD4-6894-434A-A486-EE13DD9F4CA5}" sibTransId="{C1C43E93-B13D-4B4D-9547-1BA45E0E202A}"/>
    <dgm:cxn modelId="{A527C3CA-C5A2-4678-B8AC-F68A48192746}" type="presParOf" srcId="{952BC03D-3684-45C8-8740-5ABAB5ABA88A}" destId="{5FE07D43-FB89-4981-AC25-273134E8F4C6}" srcOrd="0" destOrd="0" presId="urn:microsoft.com/office/officeart/2018/2/layout/IconLabelList"/>
    <dgm:cxn modelId="{4FAF5C78-45D7-4D92-825A-48563AE1E459}" type="presParOf" srcId="{5FE07D43-FB89-4981-AC25-273134E8F4C6}" destId="{538B5689-AD9A-4952-9995-DAE8ADDCFB2A}" srcOrd="0" destOrd="0" presId="urn:microsoft.com/office/officeart/2018/2/layout/IconLabelList"/>
    <dgm:cxn modelId="{4EDE538D-BE57-45C4-BA7F-24FA1A51A1AC}" type="presParOf" srcId="{5FE07D43-FB89-4981-AC25-273134E8F4C6}" destId="{669AAF96-2644-416E-B476-4A6D76B3F096}" srcOrd="1" destOrd="0" presId="urn:microsoft.com/office/officeart/2018/2/layout/IconLabelList"/>
    <dgm:cxn modelId="{88443F48-5F3B-4A22-89F5-45E968B7803D}" type="presParOf" srcId="{5FE07D43-FB89-4981-AC25-273134E8F4C6}" destId="{33B7FD87-A0E4-4C4E-A1FE-8C9BBBFC80A5}" srcOrd="2" destOrd="0" presId="urn:microsoft.com/office/officeart/2018/2/layout/IconLabelList"/>
    <dgm:cxn modelId="{04A3B6A0-E18F-4698-BFD1-BA3D5DAC36F6}" type="presParOf" srcId="{952BC03D-3684-45C8-8740-5ABAB5ABA88A}" destId="{78D5DAFB-6C9F-4122-A1AF-DD67B4884A44}" srcOrd="1" destOrd="0" presId="urn:microsoft.com/office/officeart/2018/2/layout/IconLabelList"/>
    <dgm:cxn modelId="{0E4AA5EC-75A0-4F9E-B792-098C1CFD438E}" type="presParOf" srcId="{952BC03D-3684-45C8-8740-5ABAB5ABA88A}" destId="{69E5E3F6-A986-4878-ADB0-A4F1497A4893}" srcOrd="2" destOrd="0" presId="urn:microsoft.com/office/officeart/2018/2/layout/IconLabelList"/>
    <dgm:cxn modelId="{EEA3DB74-12CA-4D19-BFDC-A3F563F41DA4}" type="presParOf" srcId="{69E5E3F6-A986-4878-ADB0-A4F1497A4893}" destId="{E735504A-EBD5-4208-8A96-0A0ED458EC67}" srcOrd="0" destOrd="0" presId="urn:microsoft.com/office/officeart/2018/2/layout/IconLabelList"/>
    <dgm:cxn modelId="{CD501566-9A43-4CE8-ABE1-3F5BB0701733}" type="presParOf" srcId="{69E5E3F6-A986-4878-ADB0-A4F1497A4893}" destId="{56657549-80DC-480D-A8D3-DC535FA49AEE}" srcOrd="1" destOrd="0" presId="urn:microsoft.com/office/officeart/2018/2/layout/IconLabelList"/>
    <dgm:cxn modelId="{B00B133D-F946-431B-A85C-DBDD7A9289F2}" type="presParOf" srcId="{69E5E3F6-A986-4878-ADB0-A4F1497A4893}" destId="{63253A09-4254-4B48-A75E-4CFA861E496D}" srcOrd="2" destOrd="0" presId="urn:microsoft.com/office/officeart/2018/2/layout/IconLabelList"/>
    <dgm:cxn modelId="{681F8C65-637B-4DC3-8D6C-C3424634CC41}" type="presParOf" srcId="{952BC03D-3684-45C8-8740-5ABAB5ABA88A}" destId="{0CA04162-140A-4DE2-AE7F-A17B36DC049E}" srcOrd="3" destOrd="0" presId="urn:microsoft.com/office/officeart/2018/2/layout/IconLabelList"/>
    <dgm:cxn modelId="{F4CCF136-E6D9-43CE-96A7-F6F7B7762C6D}" type="presParOf" srcId="{952BC03D-3684-45C8-8740-5ABAB5ABA88A}" destId="{3D925331-0320-4732-8B8F-4CDB57E53AF9}" srcOrd="4" destOrd="0" presId="urn:microsoft.com/office/officeart/2018/2/layout/IconLabelList"/>
    <dgm:cxn modelId="{00EF0590-9568-4D42-9FC9-06BD6A00C165}" type="presParOf" srcId="{3D925331-0320-4732-8B8F-4CDB57E53AF9}" destId="{D776E1F2-7C05-4CD2-9549-AF965C9CB0CA}" srcOrd="0" destOrd="0" presId="urn:microsoft.com/office/officeart/2018/2/layout/IconLabelList"/>
    <dgm:cxn modelId="{E72DA197-1191-4310-97AF-BE8559C96901}" type="presParOf" srcId="{3D925331-0320-4732-8B8F-4CDB57E53AF9}" destId="{CE4A658A-5FCA-41A5-BA60-8E29996E0230}" srcOrd="1" destOrd="0" presId="urn:microsoft.com/office/officeart/2018/2/layout/IconLabelList"/>
    <dgm:cxn modelId="{A6BB42DF-1004-465D-9293-C35E29886B45}" type="presParOf" srcId="{3D925331-0320-4732-8B8F-4CDB57E53AF9}" destId="{7FDB1868-90A9-42E9-8283-378520F5CA9F}" srcOrd="2" destOrd="0" presId="urn:microsoft.com/office/officeart/2018/2/layout/IconLabelList"/>
    <dgm:cxn modelId="{D1CEABA0-97BA-4D9E-80AA-BA809BF22CCD}" type="presParOf" srcId="{952BC03D-3684-45C8-8740-5ABAB5ABA88A}" destId="{999A1B26-DA6D-49B7-9110-B027DC28810B}" srcOrd="5" destOrd="0" presId="urn:microsoft.com/office/officeart/2018/2/layout/IconLabelList"/>
    <dgm:cxn modelId="{3563717A-EF43-44CC-A46E-0D6830A9F6BE}" type="presParOf" srcId="{952BC03D-3684-45C8-8740-5ABAB5ABA88A}" destId="{FEB52C88-C285-44C1-9914-1FDD59B4F221}" srcOrd="6" destOrd="0" presId="urn:microsoft.com/office/officeart/2018/2/layout/IconLabelList"/>
    <dgm:cxn modelId="{0A2C40E1-0BB1-4ADD-9690-7462D424E3B0}" type="presParOf" srcId="{FEB52C88-C285-44C1-9914-1FDD59B4F221}" destId="{DC976C1C-837B-47D9-8F18-3391C00EF19F}" srcOrd="0" destOrd="0" presId="urn:microsoft.com/office/officeart/2018/2/layout/IconLabelList"/>
    <dgm:cxn modelId="{29CAAC9B-349B-4BAE-B11A-76BB7E20CE0E}" type="presParOf" srcId="{FEB52C88-C285-44C1-9914-1FDD59B4F221}" destId="{7DDA7809-8369-4479-8BEA-2C735D68934B}" srcOrd="1" destOrd="0" presId="urn:microsoft.com/office/officeart/2018/2/layout/IconLabelList"/>
    <dgm:cxn modelId="{733F4574-698D-4618-B611-D39B78209F90}" type="presParOf" srcId="{FEB52C88-C285-44C1-9914-1FDD59B4F221}" destId="{5E7EE9EC-84D8-4A1B-9A81-14B72E5AF2A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4" qsCatId="simple" csTypeId="urn:microsoft.com/office/officeart/2005/8/colors/accent1_2" csCatId="accent1" phldr="1"/>
      <dgm:spPr/>
      <dgm:t>
        <a:bodyPr/>
        <a:lstStyle/>
        <a:p>
          <a:endParaRPr lang="en-US"/>
        </a:p>
      </dgm:t>
    </dgm:pt>
    <dgm:pt modelId="{1C1B28B7-2609-4BAA-AAAB-5801EDFD334C}">
      <dgm:prSet custT="1"/>
      <dgm:spPr/>
      <dgm:t>
        <a:bodyPr/>
        <a:lstStyle/>
        <a:p>
          <a:pPr>
            <a:lnSpc>
              <a:spcPct val="100000"/>
            </a:lnSpc>
            <a:defRPr b="1"/>
          </a:pPr>
          <a:r>
            <a:rPr lang="en-US" sz="3200">
              <a:solidFill>
                <a:srgbClr val="003D59"/>
              </a:solidFill>
              <a:hlinkClick xmlns:r="http://schemas.openxmlformats.org/officeDocument/2006/relationships" r:id="rId1"/>
            </a:rPr>
            <a:t>Code QA </a:t>
          </a:r>
          <a:r>
            <a:rPr lang="en-US" sz="3200">
              <a:solidFill>
                <a:srgbClr val="003D59"/>
              </a:solidFill>
              <a:latin typeface="Arial"/>
              <a:hlinkClick xmlns:r="http://schemas.openxmlformats.org/officeDocument/2006/relationships" r:id="rId1"/>
            </a:rPr>
            <a:t>Checklists</a:t>
          </a:r>
          <a:endParaRPr lang="en-US" sz="3200">
            <a:solidFill>
              <a:srgbClr val="003D59"/>
            </a:solidFill>
          </a:endParaRPr>
        </a:p>
      </dgm:t>
    </dgm:pt>
    <dgm:pt modelId="{2BF5F791-D223-44A4-B231-6C3F4B786D08}" type="parTrans" cxnId="{05037335-2E5B-48BE-86A9-5372B1A16299}">
      <dgm:prSet/>
      <dgm:spPr/>
      <dgm:t>
        <a:bodyPr/>
        <a:lstStyle/>
        <a:p>
          <a:endParaRPr lang="en-US" sz="2400">
            <a:solidFill>
              <a:srgbClr val="003D59"/>
            </a:solidFill>
          </a:endParaRPr>
        </a:p>
      </dgm:t>
    </dgm:pt>
    <dgm:pt modelId="{A432C086-9156-4D32-A06E-6E237CC66D92}" type="sibTrans" cxnId="{05037335-2E5B-48BE-86A9-5372B1A16299}">
      <dgm:prSet/>
      <dgm:spPr/>
      <dgm:t>
        <a:bodyPr/>
        <a:lstStyle/>
        <a:p>
          <a:endParaRPr lang="en-US" sz="2400">
            <a:solidFill>
              <a:srgbClr val="003D59"/>
            </a:solidFill>
          </a:endParaRPr>
        </a:p>
      </dgm:t>
    </dgm:pt>
    <dgm:pt modelId="{28C188E4-A3B1-47AF-802E-B2DED21921BA}">
      <dgm:prSet custT="1"/>
      <dgm:spPr/>
      <dgm:t>
        <a:bodyPr/>
        <a:lstStyle/>
        <a:p>
          <a:pPr>
            <a:lnSpc>
              <a:spcPct val="100000"/>
            </a:lnSpc>
          </a:pPr>
          <a:r>
            <a:rPr lang="en-US" sz="2000" dirty="0">
              <a:solidFill>
                <a:srgbClr val="003D59"/>
              </a:solidFill>
            </a:rPr>
            <a:t>Quality assurance of code should be </a:t>
          </a:r>
          <a:r>
            <a:rPr lang="en-US" sz="2000" dirty="0">
              <a:solidFill>
                <a:srgbClr val="003D59"/>
              </a:solidFill>
              <a:latin typeface="Arial"/>
            </a:rPr>
            <a:t>proportionate to risk</a:t>
          </a:r>
          <a:endParaRPr lang="en-US" sz="2000" dirty="0">
            <a:solidFill>
              <a:srgbClr val="003D59"/>
            </a:solidFill>
          </a:endParaRPr>
        </a:p>
      </dgm:t>
    </dgm:pt>
    <dgm:pt modelId="{C89C556F-BA69-4B68-9F7C-1121B26764B0}" type="parTrans" cxnId="{B807BF75-BC86-4A84-AB83-7B8BC68E737C}">
      <dgm:prSet/>
      <dgm:spPr/>
      <dgm:t>
        <a:bodyPr/>
        <a:lstStyle/>
        <a:p>
          <a:endParaRPr lang="en-US" sz="2400">
            <a:solidFill>
              <a:srgbClr val="003D59"/>
            </a:solidFill>
          </a:endParaRPr>
        </a:p>
      </dgm:t>
    </dgm:pt>
    <dgm:pt modelId="{7BEFF1EA-4DB5-4BD3-A89B-DF0184626A1A}" type="sibTrans" cxnId="{B807BF75-BC86-4A84-AB83-7B8BC68E737C}">
      <dgm:prSet/>
      <dgm:spPr/>
      <dgm:t>
        <a:bodyPr/>
        <a:lstStyle/>
        <a:p>
          <a:endParaRPr lang="en-US" sz="2400">
            <a:solidFill>
              <a:srgbClr val="003D59"/>
            </a:solidFill>
          </a:endParaRPr>
        </a:p>
      </dgm:t>
    </dgm:pt>
    <dgm:pt modelId="{309CD598-F50D-4219-B5BD-617C2BFA3FCC}">
      <dgm:prSet custT="1"/>
      <dgm:spPr/>
      <dgm:t>
        <a:bodyPr/>
        <a:lstStyle/>
        <a:p>
          <a:pPr>
            <a:lnSpc>
              <a:spcPct val="100000"/>
            </a:lnSpc>
            <a:defRPr b="1"/>
          </a:pPr>
          <a:r>
            <a:rPr lang="en-US" sz="3200" u="sng" dirty="0">
              <a:solidFill>
                <a:srgbClr val="003D59"/>
              </a:solidFill>
              <a:hlinkClick xmlns:r="http://schemas.openxmlformats.org/officeDocument/2006/relationships" r:id="rId2"/>
            </a:rPr>
            <a:t>RAP minimum standard</a:t>
          </a:r>
          <a:endParaRPr lang="en-US" sz="3200" u="sng" dirty="0">
            <a:solidFill>
              <a:srgbClr val="003D59"/>
            </a:solidFill>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12429850-86EB-496E-8332-59488376F314}" type="parTrans" cxnId="{3306367A-5159-43DC-B4A0-7ACC0AB77123}">
      <dgm:prSet/>
      <dgm:spPr/>
      <dgm:t>
        <a:bodyPr/>
        <a:lstStyle/>
        <a:p>
          <a:endParaRPr lang="en-GB" sz="2400">
            <a:solidFill>
              <a:srgbClr val="003D59"/>
            </a:solidFill>
          </a:endParaRPr>
        </a:p>
      </dgm:t>
    </dgm:pt>
    <dgm:pt modelId="{80CEF9E3-A681-4EC4-80AA-7C01FB160D19}" type="sibTrans" cxnId="{3306367A-5159-43DC-B4A0-7ACC0AB77123}">
      <dgm:prSet/>
      <dgm:spPr/>
      <dgm:t>
        <a:bodyPr/>
        <a:lstStyle/>
        <a:p>
          <a:endParaRPr lang="en-GB" sz="2400">
            <a:solidFill>
              <a:srgbClr val="003D59"/>
            </a:solidFill>
          </a:endParaRPr>
        </a:p>
      </dgm:t>
    </dgm:pt>
    <dgm:pt modelId="{217C88BD-1BF5-41DE-A8F1-954040A87B0F}">
      <dgm:prSet custT="1"/>
      <dgm:spPr/>
      <dgm:t>
        <a:bodyPr/>
        <a:lstStyle/>
        <a:p>
          <a:pPr>
            <a:lnSpc>
              <a:spcPct val="100000"/>
            </a:lnSpc>
          </a:pPr>
          <a:r>
            <a:rPr lang="en-US" sz="2000" dirty="0">
              <a:solidFill>
                <a:srgbClr val="003D59"/>
              </a:solidFill>
            </a:rPr>
            <a:t>Minimum application of software engineering practice to analysis in ONS</a:t>
          </a:r>
        </a:p>
      </dgm:t>
    </dgm:pt>
    <dgm:pt modelId="{CC81149A-2B5A-40FC-ADAD-8902280AEBEA}" type="parTrans" cxnId="{5E416EE7-B5F6-4085-94B4-CFE9EF8E0D96}">
      <dgm:prSet/>
      <dgm:spPr/>
      <dgm:t>
        <a:bodyPr/>
        <a:lstStyle/>
        <a:p>
          <a:endParaRPr lang="en-GB" sz="2400">
            <a:solidFill>
              <a:srgbClr val="003D59"/>
            </a:solidFill>
          </a:endParaRPr>
        </a:p>
      </dgm:t>
    </dgm:pt>
    <dgm:pt modelId="{D9893CCB-38FD-46CF-8369-3CB83E1E70CB}" type="sibTrans" cxnId="{5E416EE7-B5F6-4085-94B4-CFE9EF8E0D96}">
      <dgm:prSet/>
      <dgm:spPr/>
      <dgm:t>
        <a:bodyPr/>
        <a:lstStyle/>
        <a:p>
          <a:endParaRPr lang="en-GB" sz="2400">
            <a:solidFill>
              <a:srgbClr val="003D59"/>
            </a:solidFill>
          </a:endParaRPr>
        </a:p>
      </dgm:t>
    </dgm:pt>
    <dgm:pt modelId="{E754A2A0-41CE-428B-9DDC-DCD1FD12D16A}">
      <dgm:prSet custT="1"/>
      <dgm:spPr/>
      <dgm:t>
        <a:bodyPr/>
        <a:lstStyle/>
        <a:p>
          <a:pPr>
            <a:lnSpc>
              <a:spcPct val="100000"/>
            </a:lnSpc>
            <a:defRPr b="1"/>
          </a:pPr>
          <a:r>
            <a:rPr lang="en-US" sz="2400" b="1" dirty="0">
              <a:solidFill>
                <a:srgbClr val="003D59"/>
              </a:solidFill>
              <a:hlinkClick xmlns:r="http://schemas.openxmlformats.org/officeDocument/2006/relationships" r:id="rId3"/>
            </a:rPr>
            <a:t>Quality Assurance of Code for Analysis and Research (QACAR)</a:t>
          </a:r>
          <a:endParaRPr lang="en-US" sz="2000" dirty="0">
            <a:solidFill>
              <a:srgbClr val="003D59"/>
            </a:solidFill>
          </a:endParaRPr>
        </a:p>
        <a:p>
          <a:pPr>
            <a:lnSpc>
              <a:spcPct val="100000"/>
            </a:lnSpc>
            <a:defRPr b="1"/>
          </a:pPr>
          <a:r>
            <a:rPr lang="en-US" sz="2000" b="0" dirty="0">
              <a:solidFill>
                <a:srgbClr val="003D59"/>
              </a:solidFill>
            </a:rPr>
            <a:t>Sets out good practices for writing reproducible, transparent and resilient code</a:t>
          </a:r>
          <a:endParaRPr lang="en-US" sz="3200" b="0" dirty="0">
            <a:solidFill>
              <a:srgbClr val="003D59"/>
            </a:solidFill>
          </a:endParaRPr>
        </a:p>
      </dgm:t>
    </dgm:pt>
    <dgm:pt modelId="{02D8D4EF-9694-45C7-AF26-E20371B3C352}" type="sibTrans" cxnId="{507A74C7-FEAF-4A4C-9250-0613CBC2F127}">
      <dgm:prSet/>
      <dgm:spPr/>
      <dgm:t>
        <a:bodyPr/>
        <a:lstStyle/>
        <a:p>
          <a:endParaRPr lang="en-US" sz="2400">
            <a:solidFill>
              <a:srgbClr val="003D59"/>
            </a:solidFill>
          </a:endParaRPr>
        </a:p>
      </dgm:t>
    </dgm:pt>
    <dgm:pt modelId="{BE164097-A5AA-4EA1-9E64-D7FCD4DD2A4E}" type="parTrans" cxnId="{507A74C7-FEAF-4A4C-9250-0613CBC2F127}">
      <dgm:prSet/>
      <dgm:spPr/>
      <dgm:t>
        <a:bodyPr/>
        <a:lstStyle/>
        <a:p>
          <a:endParaRPr lang="en-US" sz="2400">
            <a:solidFill>
              <a:srgbClr val="003D59"/>
            </a:solidFill>
          </a:endParaRPr>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custScaleX="129474" custScaleY="85577"/>
      <dgm:spPr>
        <a:prstGeom prst="rect">
          <a:avLst/>
        </a:prstGeom>
        <a:blipFill rotWithShape="1">
          <a:blip xmlns:r="http://schemas.openxmlformats.org/officeDocument/2006/relationships" r:embed="rId4"/>
          <a:srcRect/>
          <a:stretch>
            <a:fillRect l="-3000" r="-3000"/>
          </a:stretch>
        </a:blipFill>
      </dgm:spPr>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custLinFactNeighborX="-212" custLinFactNeighborY="-39228">
        <dgm:presLayoutVars/>
      </dgm:prSet>
      <dgm:spPr/>
    </dgm:pt>
    <dgm:pt modelId="{2564C0D4-4875-421D-81DB-70BF6751BBA7}" type="pres">
      <dgm:prSet presAssocID="{02D8D4EF-9694-45C7-AF26-E20371B3C352}" presName="sibTrans" presStyleCnt="0"/>
      <dgm:spPr/>
    </dgm:pt>
    <dgm:pt modelId="{F0E82CD5-8D2A-4E81-8A01-72182D07EC01}" type="pres">
      <dgm:prSet presAssocID="{309CD598-F50D-4219-B5BD-617C2BFA3FCC}" presName="compNode" presStyleCnt="0"/>
      <dgm:spPr/>
    </dgm:pt>
    <dgm:pt modelId="{B0F1354B-8173-474D-B4FA-2C48543C415C}" type="pres">
      <dgm:prSet presAssocID="{309CD598-F50D-4219-B5BD-617C2BFA3FCC}"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orkflow"/>
        </a:ext>
      </dgm:extLst>
    </dgm:pt>
    <dgm:pt modelId="{C62E145B-D3F4-4B2E-AB79-231AEACCBE1C}" type="pres">
      <dgm:prSet presAssocID="{309CD598-F50D-4219-B5BD-617C2BFA3FCC}" presName="iconSpace" presStyleCnt="0"/>
      <dgm:spPr/>
    </dgm:pt>
    <dgm:pt modelId="{1D6AFB15-4687-41B1-B578-14E6E9921912}" type="pres">
      <dgm:prSet presAssocID="{309CD598-F50D-4219-B5BD-617C2BFA3FCC}" presName="parTx" presStyleLbl="revTx" presStyleIdx="2" presStyleCnt="6">
        <dgm:presLayoutVars>
          <dgm:chMax val="0"/>
          <dgm:chPref val="0"/>
        </dgm:presLayoutVars>
      </dgm:prSet>
      <dgm:spPr/>
    </dgm:pt>
    <dgm:pt modelId="{02FA9F92-B062-421B-9FA6-91148E90E7F2}" type="pres">
      <dgm:prSet presAssocID="{309CD598-F50D-4219-B5BD-617C2BFA3FCC}" presName="txSpace" presStyleCnt="0"/>
      <dgm:spPr/>
    </dgm:pt>
    <dgm:pt modelId="{3CBB6ACD-56AB-4734-B11D-B3C286831E6D}" type="pres">
      <dgm:prSet presAssocID="{309CD598-F50D-4219-B5BD-617C2BFA3FCC}" presName="desTx" presStyleLbl="revTx" presStyleIdx="3" presStyleCnt="6" custLinFactY="-100000" custLinFactNeighborX="0" custLinFactNeighborY="-178591">
        <dgm:presLayoutVars/>
      </dgm:prSet>
      <dgm:spPr/>
    </dgm:pt>
    <dgm:pt modelId="{B0F2A586-0295-49C0-8DAA-B61665A1C863}" type="pres">
      <dgm:prSet presAssocID="{80CEF9E3-A681-4EC4-80AA-7C01FB160D19}"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custLinFactY="-100000" custLinFactNeighborX="340" custLinFactNeighborY="-176702">
        <dgm:presLayoutVars/>
      </dgm:prSet>
      <dgm:spPr/>
    </dgm:pt>
  </dgm:ptLst>
  <dgm:cxnLst>
    <dgm:cxn modelId="{CA2ED616-88AD-49F0-A45A-29936570F0D8}" type="presOf" srcId="{309CD598-F50D-4219-B5BD-617C2BFA3FCC}" destId="{1D6AFB15-4687-41B1-B578-14E6E9921912}"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B663BD73-3A4C-4B89-93FC-D293E9EDF184}" type="presOf" srcId="{E754A2A0-41CE-428B-9DDC-DCD1FD12D16A}" destId="{DF27DA54-DCB6-45F4-890E-F7DCC5A4BE12}"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A7C14876-8A15-457C-BE86-DDCA866B7813}" type="presOf" srcId="{E817CCF5-DA3F-4E5F-BE7C-D8111B2BFEBA}" destId="{071926C8-9E08-4BE0-A1E4-133B16FF713E}" srcOrd="0" destOrd="0" presId="urn:microsoft.com/office/officeart/2018/5/layout/CenteredIconLabelDescriptionList"/>
    <dgm:cxn modelId="{3306367A-5159-43DC-B4A0-7ACC0AB77123}" srcId="{E817CCF5-DA3F-4E5F-BE7C-D8111B2BFEBA}" destId="{309CD598-F50D-4219-B5BD-617C2BFA3FCC}" srcOrd="1" destOrd="0" parTransId="{12429850-86EB-496E-8332-59488376F314}" sibTransId="{80CEF9E3-A681-4EC4-80AA-7C01FB160D19}"/>
    <dgm:cxn modelId="{46E26E7D-555B-4138-98A4-753C8A13EBED}" type="presOf" srcId="{1C1B28B7-2609-4BAA-AAAB-5801EDFD334C}" destId="{C4D97C04-1692-4931-9A64-809D862C1739}" srcOrd="0" destOrd="0" presId="urn:microsoft.com/office/officeart/2018/5/layout/CenteredIconLabelDescriptionList"/>
    <dgm:cxn modelId="{3F956C9A-0A45-4CF7-BB39-FD10B6A06242}" type="presOf" srcId="{28C188E4-A3B1-47AF-802E-B2DED21921BA}" destId="{6418EBED-F111-425B-8EE2-06B8B2297A68}" srcOrd="0" destOrd="0" presId="urn:microsoft.com/office/officeart/2018/5/layout/CenteredIconLabelDescriptionList"/>
    <dgm:cxn modelId="{9E0AA4A0-6133-420F-9B4D-CCBDC671036A}" type="presOf" srcId="{217C88BD-1BF5-41DE-A8F1-954040A87B0F}" destId="{3CBB6ACD-56AB-4734-B11D-B3C286831E6D}" srcOrd="0" destOrd="0" presId="urn:microsoft.com/office/officeart/2018/5/layout/CenteredIconLabelDescriptionList"/>
    <dgm:cxn modelId="{507A74C7-FEAF-4A4C-9250-0613CBC2F127}" srcId="{E817CCF5-DA3F-4E5F-BE7C-D8111B2BFEBA}" destId="{E754A2A0-41CE-428B-9DDC-DCD1FD12D16A}" srcOrd="0" destOrd="0" parTransId="{BE164097-A5AA-4EA1-9E64-D7FCD4DD2A4E}" sibTransId="{02D8D4EF-9694-45C7-AF26-E20371B3C352}"/>
    <dgm:cxn modelId="{5E416EE7-B5F6-4085-94B4-CFE9EF8E0D96}" srcId="{309CD598-F50D-4219-B5BD-617C2BFA3FCC}" destId="{217C88BD-1BF5-41DE-A8F1-954040A87B0F}" srcOrd="0" destOrd="0" parTransId="{CC81149A-2B5A-40FC-ADAD-8902280AEBEA}" sibTransId="{D9893CCB-38FD-46CF-8369-3CB83E1E70CB}"/>
    <dgm:cxn modelId="{1D1EC220-90C8-49FD-8859-06FC69086CE0}" type="presParOf" srcId="{071926C8-9E08-4BE0-A1E4-133B16FF713E}" destId="{1DA6F9F3-4A7F-42F9-8B77-7BD552F03105}" srcOrd="0" destOrd="0" presId="urn:microsoft.com/office/officeart/2018/5/layout/CenteredIconLabelDescriptionList"/>
    <dgm:cxn modelId="{F24549C6-9232-4964-9D09-D2F98894F679}" type="presParOf" srcId="{1DA6F9F3-4A7F-42F9-8B77-7BD552F03105}" destId="{AF72813A-2810-4A52-BE92-611D54918694}" srcOrd="0" destOrd="0" presId="urn:microsoft.com/office/officeart/2018/5/layout/CenteredIconLabelDescriptionList"/>
    <dgm:cxn modelId="{1641049B-5A6B-4533-8B17-ED4B78A984DD}" type="presParOf" srcId="{1DA6F9F3-4A7F-42F9-8B77-7BD552F03105}" destId="{0FF9AC2C-F836-43CA-8259-A20F609F4C83}" srcOrd="1" destOrd="0" presId="urn:microsoft.com/office/officeart/2018/5/layout/CenteredIconLabelDescriptionList"/>
    <dgm:cxn modelId="{8F4E3625-5E43-4507-B63B-12F835EC6B79}" type="presParOf" srcId="{1DA6F9F3-4A7F-42F9-8B77-7BD552F03105}" destId="{DF27DA54-DCB6-45F4-890E-F7DCC5A4BE12}" srcOrd="2" destOrd="0" presId="urn:microsoft.com/office/officeart/2018/5/layout/CenteredIconLabelDescriptionList"/>
    <dgm:cxn modelId="{94307952-1532-4B4D-BD0E-5D1823CCD326}" type="presParOf" srcId="{1DA6F9F3-4A7F-42F9-8B77-7BD552F03105}" destId="{E3A03C26-8C60-4D73-A4C2-0678A1DD3B31}" srcOrd="3" destOrd="0" presId="urn:microsoft.com/office/officeart/2018/5/layout/CenteredIconLabelDescriptionList"/>
    <dgm:cxn modelId="{42041E77-3275-4E82-AB3E-29A174F74FEC}" type="presParOf" srcId="{1DA6F9F3-4A7F-42F9-8B77-7BD552F03105}" destId="{DD091D0A-5A25-4241-91F3-18D32B0BDD4F}" srcOrd="4" destOrd="0" presId="urn:microsoft.com/office/officeart/2018/5/layout/CenteredIconLabelDescriptionList"/>
    <dgm:cxn modelId="{8AF7FDAB-E1D9-45E7-BC86-78E1C56A756B}" type="presParOf" srcId="{071926C8-9E08-4BE0-A1E4-133B16FF713E}" destId="{2564C0D4-4875-421D-81DB-70BF6751BBA7}" srcOrd="1" destOrd="0" presId="urn:microsoft.com/office/officeart/2018/5/layout/CenteredIconLabelDescriptionList"/>
    <dgm:cxn modelId="{8EE2CFE7-210F-4605-9650-1E5B2F0DBD5A}" type="presParOf" srcId="{071926C8-9E08-4BE0-A1E4-133B16FF713E}" destId="{F0E82CD5-8D2A-4E81-8A01-72182D07EC01}" srcOrd="2" destOrd="0" presId="urn:microsoft.com/office/officeart/2018/5/layout/CenteredIconLabelDescriptionList"/>
    <dgm:cxn modelId="{C1BA0B03-0884-4504-B946-FEDAD8167D76}" type="presParOf" srcId="{F0E82CD5-8D2A-4E81-8A01-72182D07EC01}" destId="{B0F1354B-8173-474D-B4FA-2C48543C415C}" srcOrd="0" destOrd="0" presId="urn:microsoft.com/office/officeart/2018/5/layout/CenteredIconLabelDescriptionList"/>
    <dgm:cxn modelId="{50EB5B01-786F-4F60-9825-6EB9CE9E1138}" type="presParOf" srcId="{F0E82CD5-8D2A-4E81-8A01-72182D07EC01}" destId="{C62E145B-D3F4-4B2E-AB79-231AEACCBE1C}" srcOrd="1" destOrd="0" presId="urn:microsoft.com/office/officeart/2018/5/layout/CenteredIconLabelDescriptionList"/>
    <dgm:cxn modelId="{DD27361D-838C-4FA5-BBB4-F09447139112}" type="presParOf" srcId="{F0E82CD5-8D2A-4E81-8A01-72182D07EC01}" destId="{1D6AFB15-4687-41B1-B578-14E6E9921912}" srcOrd="2" destOrd="0" presId="urn:microsoft.com/office/officeart/2018/5/layout/CenteredIconLabelDescriptionList"/>
    <dgm:cxn modelId="{9260D413-8A2E-4C86-B73A-27D2CF30D4A4}" type="presParOf" srcId="{F0E82CD5-8D2A-4E81-8A01-72182D07EC01}" destId="{02FA9F92-B062-421B-9FA6-91148E90E7F2}" srcOrd="3" destOrd="0" presId="urn:microsoft.com/office/officeart/2018/5/layout/CenteredIconLabelDescriptionList"/>
    <dgm:cxn modelId="{E8F19184-29A7-48C7-A98A-7852E8CA8D78}" type="presParOf" srcId="{F0E82CD5-8D2A-4E81-8A01-72182D07EC01}" destId="{3CBB6ACD-56AB-4734-B11D-B3C286831E6D}" srcOrd="4" destOrd="0" presId="urn:microsoft.com/office/officeart/2018/5/layout/CenteredIconLabelDescriptionList"/>
    <dgm:cxn modelId="{7769234B-B128-4FFC-B71C-3BD02F5BED46}" type="presParOf" srcId="{071926C8-9E08-4BE0-A1E4-133B16FF713E}" destId="{B0F2A586-0295-49C0-8DAA-B61665A1C863}" srcOrd="3" destOrd="0" presId="urn:microsoft.com/office/officeart/2018/5/layout/CenteredIconLabelDescriptionList"/>
    <dgm:cxn modelId="{23C4683F-97F8-4581-8C64-72BCF306E678}" type="presParOf" srcId="{071926C8-9E08-4BE0-A1E4-133B16FF713E}" destId="{13BCBAD6-8F08-4029-90C7-8E8A0D0733DD}" srcOrd="4" destOrd="0" presId="urn:microsoft.com/office/officeart/2018/5/layout/CenteredIconLabelDescriptionList"/>
    <dgm:cxn modelId="{7F52489F-B665-49C8-817A-4830C86DBCC8}" type="presParOf" srcId="{13BCBAD6-8F08-4029-90C7-8E8A0D0733DD}" destId="{B0A3ABD2-C471-4A21-8AEF-3843C86919E1}" srcOrd="0" destOrd="0" presId="urn:microsoft.com/office/officeart/2018/5/layout/CenteredIconLabelDescriptionList"/>
    <dgm:cxn modelId="{D540D760-2111-495C-A695-08A62524EF89}" type="presParOf" srcId="{13BCBAD6-8F08-4029-90C7-8E8A0D0733DD}" destId="{C05B68FE-639F-4FA9-A205-D74CFD77C39F}" srcOrd="1" destOrd="0" presId="urn:microsoft.com/office/officeart/2018/5/layout/CenteredIconLabelDescriptionList"/>
    <dgm:cxn modelId="{EA6FD988-8B9B-4917-9C9E-058B0ED4210E}" type="presParOf" srcId="{13BCBAD6-8F08-4029-90C7-8E8A0D0733DD}" destId="{C4D97C04-1692-4931-9A64-809D862C1739}" srcOrd="2" destOrd="0" presId="urn:microsoft.com/office/officeart/2018/5/layout/CenteredIconLabelDescriptionList"/>
    <dgm:cxn modelId="{597D0E87-A861-49A0-8F3C-2C750F59DC13}" type="presParOf" srcId="{13BCBAD6-8F08-4029-90C7-8E8A0D0733DD}" destId="{62A868A2-37A4-4832-B3F5-E1EA98BA3648}" srcOrd="3" destOrd="0" presId="urn:microsoft.com/office/officeart/2018/5/layout/CenteredIconLabelDescriptionList"/>
    <dgm:cxn modelId="{7B07BD81-5C8A-462B-B381-0015A556F29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86E0-6582-433E-84B5-4D1C8107056A}">
      <dsp:nvSpPr>
        <dsp:cNvPr id="0" name=""/>
        <dsp:cNvSpPr/>
      </dsp:nvSpPr>
      <dsp:spPr>
        <a:xfrm>
          <a:off x="1" y="535188"/>
          <a:ext cx="2619706" cy="1047882"/>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a:t>Get</a:t>
          </a:r>
        </a:p>
      </dsp:txBody>
      <dsp:txXfrm>
        <a:off x="1" y="535188"/>
        <a:ext cx="2357736" cy="1047882"/>
      </dsp:txXfrm>
    </dsp:sp>
    <dsp:sp modelId="{0286CD2F-5761-48F7-8535-CF5E4A0E46C6}">
      <dsp:nvSpPr>
        <dsp:cNvPr id="0" name=""/>
        <dsp:cNvSpPr/>
      </dsp:nvSpPr>
      <dsp:spPr>
        <a:xfrm>
          <a:off x="2095767" y="535188"/>
          <a:ext cx="2619706" cy="1047882"/>
        </a:xfrm>
        <a:prstGeom prst="chevron">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a:t>Analyse</a:t>
          </a:r>
        </a:p>
      </dsp:txBody>
      <dsp:txXfrm>
        <a:off x="2619708" y="535188"/>
        <a:ext cx="1571824" cy="1047882"/>
      </dsp:txXfrm>
    </dsp:sp>
    <dsp:sp modelId="{4259AA70-201F-486A-AC26-15A328B7FADB}">
      <dsp:nvSpPr>
        <dsp:cNvPr id="0" name=""/>
        <dsp:cNvSpPr/>
      </dsp:nvSpPr>
      <dsp:spPr>
        <a:xfrm>
          <a:off x="4191532" y="535188"/>
          <a:ext cx="2619706" cy="1047882"/>
        </a:xfrm>
        <a:prstGeom prst="chevron">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a:t>Visualise</a:t>
          </a:r>
        </a:p>
      </dsp:txBody>
      <dsp:txXfrm>
        <a:off x="4715473" y="535188"/>
        <a:ext cx="1571824" cy="1047882"/>
      </dsp:txXfrm>
    </dsp:sp>
    <dsp:sp modelId="{461CC1E5-0E4A-4E78-8AA4-3F498874ADF1}">
      <dsp:nvSpPr>
        <dsp:cNvPr id="0" name=""/>
        <dsp:cNvSpPr/>
      </dsp:nvSpPr>
      <dsp:spPr>
        <a:xfrm>
          <a:off x="6287298" y="535188"/>
          <a:ext cx="2619706" cy="1047882"/>
        </a:xfrm>
        <a:prstGeom prst="chevron">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dirty="0"/>
            <a:t>Report</a:t>
          </a:r>
        </a:p>
      </dsp:txBody>
      <dsp:txXfrm>
        <a:off x="6811239" y="535188"/>
        <a:ext cx="1571824" cy="1047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D4AD8-A5B2-482D-8FBB-7ED2BBBF5A04}">
      <dsp:nvSpPr>
        <dsp:cNvPr id="0" name=""/>
        <dsp:cNvSpPr/>
      </dsp:nvSpPr>
      <dsp:spPr>
        <a:xfrm>
          <a:off x="0" y="3344"/>
          <a:ext cx="10363200" cy="712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C1BA9-0034-45A1-A184-1E6CA82FC422}">
      <dsp:nvSpPr>
        <dsp:cNvPr id="0" name=""/>
        <dsp:cNvSpPr/>
      </dsp:nvSpPr>
      <dsp:spPr>
        <a:xfrm>
          <a:off x="215510" y="163642"/>
          <a:ext cx="391837" cy="391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C0BE9-1306-4ED7-8B26-E72DF5D09C25}">
      <dsp:nvSpPr>
        <dsp:cNvPr id="0" name=""/>
        <dsp:cNvSpPr/>
      </dsp:nvSpPr>
      <dsp:spPr>
        <a:xfrm>
          <a:off x="822859" y="3344"/>
          <a:ext cx="9540341"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99" tIns="75399" rIns="75399" bIns="75399" numCol="1" spcCol="1270" anchor="ctr" anchorCtr="0">
          <a:noAutofit/>
        </a:bodyPr>
        <a:lstStyle/>
        <a:p>
          <a:pPr marL="0" lvl="0" indent="0" algn="l" defTabSz="1066800">
            <a:lnSpc>
              <a:spcPct val="100000"/>
            </a:lnSpc>
            <a:spcBef>
              <a:spcPct val="0"/>
            </a:spcBef>
            <a:spcAft>
              <a:spcPct val="35000"/>
            </a:spcAft>
            <a:buNone/>
          </a:pPr>
          <a:r>
            <a:rPr lang="en-GB" sz="2400" b="0" kern="1200"/>
            <a:t>Outputs take a long time to produce, assure and reproduce</a:t>
          </a:r>
          <a:endParaRPr lang="en-US" sz="2400" b="0" kern="1200"/>
        </a:p>
      </dsp:txBody>
      <dsp:txXfrm>
        <a:off x="822859" y="3344"/>
        <a:ext cx="9540341" cy="712432"/>
      </dsp:txXfrm>
    </dsp:sp>
    <dsp:sp modelId="{0161D75B-461C-4BF3-830E-54CEA7124289}">
      <dsp:nvSpPr>
        <dsp:cNvPr id="0" name=""/>
        <dsp:cNvSpPr/>
      </dsp:nvSpPr>
      <dsp:spPr>
        <a:xfrm>
          <a:off x="0" y="893885"/>
          <a:ext cx="10363200" cy="712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3086E-7316-4BB4-A5E9-53D4C75F1332}">
      <dsp:nvSpPr>
        <dsp:cNvPr id="0" name=""/>
        <dsp:cNvSpPr/>
      </dsp:nvSpPr>
      <dsp:spPr>
        <a:xfrm>
          <a:off x="215510" y="1054182"/>
          <a:ext cx="391837" cy="391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32929-048A-4FFF-B4B2-B3C6D4E9D14A}">
      <dsp:nvSpPr>
        <dsp:cNvPr id="0" name=""/>
        <dsp:cNvSpPr/>
      </dsp:nvSpPr>
      <dsp:spPr>
        <a:xfrm>
          <a:off x="822859" y="893885"/>
          <a:ext cx="9540341"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99" tIns="75399" rIns="75399" bIns="75399" numCol="1" spcCol="1270" anchor="ctr" anchorCtr="0">
          <a:noAutofit/>
        </a:bodyPr>
        <a:lstStyle/>
        <a:p>
          <a:pPr marL="0" lvl="0" indent="0" algn="l" defTabSz="1066800">
            <a:lnSpc>
              <a:spcPct val="100000"/>
            </a:lnSpc>
            <a:spcBef>
              <a:spcPct val="0"/>
            </a:spcBef>
            <a:spcAft>
              <a:spcPct val="35000"/>
            </a:spcAft>
            <a:buNone/>
          </a:pPr>
          <a:r>
            <a:rPr lang="en-GB" sz="2400" b="0" kern="1200"/>
            <a:t>Inputs and outputs are not connected, except through manual steps</a:t>
          </a:r>
          <a:endParaRPr lang="en-US" sz="2400" b="0" kern="1200"/>
        </a:p>
      </dsp:txBody>
      <dsp:txXfrm>
        <a:off x="822859" y="893885"/>
        <a:ext cx="9540341" cy="712432"/>
      </dsp:txXfrm>
    </dsp:sp>
    <dsp:sp modelId="{9E413319-8901-4D55-A7F3-4F579927777F}">
      <dsp:nvSpPr>
        <dsp:cNvPr id="0" name=""/>
        <dsp:cNvSpPr/>
      </dsp:nvSpPr>
      <dsp:spPr>
        <a:xfrm>
          <a:off x="0" y="1784425"/>
          <a:ext cx="10363200" cy="712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44B9A-9C92-471C-A64F-34E5DDD11A71}">
      <dsp:nvSpPr>
        <dsp:cNvPr id="0" name=""/>
        <dsp:cNvSpPr/>
      </dsp:nvSpPr>
      <dsp:spPr>
        <a:xfrm>
          <a:off x="215510" y="1944722"/>
          <a:ext cx="391837" cy="3918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B2D1C0-1E9D-4B6F-9979-B4269B9F8400}">
      <dsp:nvSpPr>
        <dsp:cNvPr id="0" name=""/>
        <dsp:cNvSpPr/>
      </dsp:nvSpPr>
      <dsp:spPr>
        <a:xfrm>
          <a:off x="822859" y="1784425"/>
          <a:ext cx="9540341"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99" tIns="75399" rIns="75399" bIns="75399" numCol="1" spcCol="1270" anchor="ctr" anchorCtr="0">
          <a:noAutofit/>
        </a:bodyPr>
        <a:lstStyle/>
        <a:p>
          <a:pPr marL="0" lvl="0" indent="0" algn="l" defTabSz="1066800">
            <a:lnSpc>
              <a:spcPct val="100000"/>
            </a:lnSpc>
            <a:spcBef>
              <a:spcPct val="0"/>
            </a:spcBef>
            <a:spcAft>
              <a:spcPct val="35000"/>
            </a:spcAft>
            <a:buNone/>
          </a:pPr>
          <a:r>
            <a:rPr lang="en-GB" sz="2400" b="0" kern="1200"/>
            <a:t>Processes are hard to follow and tedious to perform, increasing risk</a:t>
          </a:r>
          <a:endParaRPr lang="en-US" sz="2400" b="0" kern="1200"/>
        </a:p>
      </dsp:txBody>
      <dsp:txXfrm>
        <a:off x="822859" y="1784425"/>
        <a:ext cx="9540341" cy="712432"/>
      </dsp:txXfrm>
    </dsp:sp>
    <dsp:sp modelId="{324273E4-02E7-430B-BED1-1F5031D73FFA}">
      <dsp:nvSpPr>
        <dsp:cNvPr id="0" name=""/>
        <dsp:cNvSpPr/>
      </dsp:nvSpPr>
      <dsp:spPr>
        <a:xfrm>
          <a:off x="0" y="2674965"/>
          <a:ext cx="10363200" cy="712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5AC08-6F2D-48BF-A68D-B32D0AEF4E20}">
      <dsp:nvSpPr>
        <dsp:cNvPr id="0" name=""/>
        <dsp:cNvSpPr/>
      </dsp:nvSpPr>
      <dsp:spPr>
        <a:xfrm>
          <a:off x="215510" y="2835262"/>
          <a:ext cx="391837" cy="3918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C2F9C1-EDE0-4367-89E2-38290D702929}">
      <dsp:nvSpPr>
        <dsp:cNvPr id="0" name=""/>
        <dsp:cNvSpPr/>
      </dsp:nvSpPr>
      <dsp:spPr>
        <a:xfrm>
          <a:off x="822859" y="2674965"/>
          <a:ext cx="9540341"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99" tIns="75399" rIns="75399" bIns="75399" numCol="1" spcCol="1270" anchor="ctr" anchorCtr="0">
          <a:noAutofit/>
        </a:bodyPr>
        <a:lstStyle/>
        <a:p>
          <a:pPr marL="0" lvl="0" indent="0" algn="l" defTabSz="1066800">
            <a:lnSpc>
              <a:spcPct val="100000"/>
            </a:lnSpc>
            <a:spcBef>
              <a:spcPct val="0"/>
            </a:spcBef>
            <a:spcAft>
              <a:spcPct val="35000"/>
            </a:spcAft>
            <a:buNone/>
          </a:pPr>
          <a:r>
            <a:rPr lang="en-GB" sz="2400" b="0" kern="1200"/>
            <a:t>“Copy and paste” and repetitive manual steps are very error-prone</a:t>
          </a:r>
          <a:endParaRPr lang="en-US" sz="2400" b="0" kern="1200"/>
        </a:p>
      </dsp:txBody>
      <dsp:txXfrm>
        <a:off x="822859" y="2674965"/>
        <a:ext cx="9540341" cy="712432"/>
      </dsp:txXfrm>
    </dsp:sp>
    <dsp:sp modelId="{3B592E9B-9368-41D4-A0F2-4B5A4021C574}">
      <dsp:nvSpPr>
        <dsp:cNvPr id="0" name=""/>
        <dsp:cNvSpPr/>
      </dsp:nvSpPr>
      <dsp:spPr>
        <a:xfrm>
          <a:off x="0" y="3565505"/>
          <a:ext cx="10363200" cy="712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45939-0F0E-40A9-946C-70506D6895C6}">
      <dsp:nvSpPr>
        <dsp:cNvPr id="0" name=""/>
        <dsp:cNvSpPr/>
      </dsp:nvSpPr>
      <dsp:spPr>
        <a:xfrm>
          <a:off x="215510" y="3725803"/>
          <a:ext cx="391837" cy="3918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E0EAC-FCD4-490E-BBFD-3B002734D4FB}">
      <dsp:nvSpPr>
        <dsp:cNvPr id="0" name=""/>
        <dsp:cNvSpPr/>
      </dsp:nvSpPr>
      <dsp:spPr>
        <a:xfrm>
          <a:off x="822859" y="3565505"/>
          <a:ext cx="9540341"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99" tIns="75399" rIns="75399" bIns="75399" numCol="1" spcCol="1270" anchor="ctr" anchorCtr="0">
          <a:noAutofit/>
        </a:bodyPr>
        <a:lstStyle/>
        <a:p>
          <a:pPr marL="0" lvl="0" indent="0" algn="l" defTabSz="1066800">
            <a:lnSpc>
              <a:spcPct val="100000"/>
            </a:lnSpc>
            <a:spcBef>
              <a:spcPct val="0"/>
            </a:spcBef>
            <a:spcAft>
              <a:spcPct val="35000"/>
            </a:spcAft>
            <a:buNone/>
          </a:pPr>
          <a:r>
            <a:rPr lang="en-GB" sz="2400" b="0" kern="1200"/>
            <a:t>It is hard to track changes without a lot of manual effort</a:t>
          </a:r>
          <a:endParaRPr lang="en-US" sz="2400" b="0" kern="1200"/>
        </a:p>
      </dsp:txBody>
      <dsp:txXfrm>
        <a:off x="822859" y="3565505"/>
        <a:ext cx="9540341" cy="712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0163-A56A-4413-9BD6-A3E446928307}">
      <dsp:nvSpPr>
        <dsp:cNvPr id="0" name=""/>
        <dsp:cNvSpPr/>
      </dsp:nvSpPr>
      <dsp:spPr>
        <a:xfrm>
          <a:off x="1333161" y="1400"/>
          <a:ext cx="3392566" cy="815673"/>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Open-source software</a:t>
          </a:r>
        </a:p>
      </dsp:txBody>
      <dsp:txXfrm>
        <a:off x="1333161" y="1400"/>
        <a:ext cx="3392566" cy="815673"/>
      </dsp:txXfrm>
    </dsp:sp>
    <dsp:sp modelId="{6E2AA741-159B-4970-ADAE-BFE515F6EDAE}">
      <dsp:nvSpPr>
        <dsp:cNvPr id="0" name=""/>
        <dsp:cNvSpPr/>
      </dsp:nvSpPr>
      <dsp:spPr>
        <a:xfrm>
          <a:off x="1374221" y="857857"/>
          <a:ext cx="3310447" cy="815673"/>
        </a:xfrm>
        <a:prstGeom prst="rect">
          <a:avLst/>
        </a:prstGeom>
        <a:solidFill>
          <a:schemeClr val="accent1">
            <a:shade val="50000"/>
            <a:hueOff val="196550"/>
            <a:satOff val="-20659"/>
            <a:lumOff val="178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Version control</a:t>
          </a:r>
        </a:p>
      </dsp:txBody>
      <dsp:txXfrm>
        <a:off x="1374221" y="857857"/>
        <a:ext cx="3310447" cy="815673"/>
      </dsp:txXfrm>
    </dsp:sp>
    <dsp:sp modelId="{D5CA4E06-2231-468C-A1EA-D71481A1DB13}">
      <dsp:nvSpPr>
        <dsp:cNvPr id="0" name=""/>
        <dsp:cNvSpPr/>
      </dsp:nvSpPr>
      <dsp:spPr>
        <a:xfrm>
          <a:off x="1333164" y="1714314"/>
          <a:ext cx="3392560" cy="815673"/>
        </a:xfrm>
        <a:prstGeom prst="rect">
          <a:avLst/>
        </a:prstGeom>
        <a:solidFill>
          <a:schemeClr val="accent1">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Embedded documentation</a:t>
          </a:r>
        </a:p>
      </dsp:txBody>
      <dsp:txXfrm>
        <a:off x="1333164" y="1714314"/>
        <a:ext cx="3392560" cy="815673"/>
      </dsp:txXfrm>
    </dsp:sp>
    <dsp:sp modelId="{19C48111-E3BC-4468-B23F-251944216F63}">
      <dsp:nvSpPr>
        <dsp:cNvPr id="0" name=""/>
        <dsp:cNvSpPr/>
      </dsp:nvSpPr>
      <dsp:spPr>
        <a:xfrm>
          <a:off x="1371009" y="2570771"/>
          <a:ext cx="3316871" cy="815673"/>
        </a:xfrm>
        <a:prstGeom prst="rect">
          <a:avLst/>
        </a:prstGeom>
        <a:solidFill>
          <a:schemeClr val="accent1">
            <a:shade val="50000"/>
            <a:hueOff val="589649"/>
            <a:satOff val="-61978"/>
            <a:lumOff val="534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Automated quality assurance</a:t>
          </a:r>
        </a:p>
      </dsp:txBody>
      <dsp:txXfrm>
        <a:off x="1371009" y="2570771"/>
        <a:ext cx="3316871" cy="815673"/>
      </dsp:txXfrm>
    </dsp:sp>
    <dsp:sp modelId="{EF1BE504-4DAA-4F37-8F74-F6A3ECB22A6B}">
      <dsp:nvSpPr>
        <dsp:cNvPr id="0" name=""/>
        <dsp:cNvSpPr/>
      </dsp:nvSpPr>
      <dsp:spPr>
        <a:xfrm>
          <a:off x="1331485" y="3427228"/>
          <a:ext cx="3395919" cy="815673"/>
        </a:xfrm>
        <a:prstGeom prst="rect">
          <a:avLst/>
        </a:prstGeom>
        <a:solidFill>
          <a:schemeClr val="accent1">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Minimise manual steps</a:t>
          </a:r>
        </a:p>
      </dsp:txBody>
      <dsp:txXfrm>
        <a:off x="1331485" y="3427228"/>
        <a:ext cx="3395919" cy="815673"/>
      </dsp:txXfrm>
    </dsp:sp>
    <dsp:sp modelId="{3EE85CD9-3B75-49C4-9224-5C67DA26F208}">
      <dsp:nvSpPr>
        <dsp:cNvPr id="0" name=""/>
        <dsp:cNvSpPr/>
      </dsp:nvSpPr>
      <dsp:spPr>
        <a:xfrm>
          <a:off x="1317265" y="4283685"/>
          <a:ext cx="3424358" cy="815673"/>
        </a:xfrm>
        <a:prstGeom prst="rect">
          <a:avLst/>
        </a:prstGeom>
        <a:solidFill>
          <a:schemeClr val="accent1">
            <a:shade val="50000"/>
            <a:hueOff val="196550"/>
            <a:satOff val="-20659"/>
            <a:lumOff val="178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a:t>Maximise transparency</a:t>
          </a:r>
        </a:p>
      </dsp:txBody>
      <dsp:txXfrm>
        <a:off x="1317265" y="4283685"/>
        <a:ext cx="3424358" cy="815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54982-291A-42FA-A4D4-0694653AF46A}">
      <dsp:nvSpPr>
        <dsp:cNvPr id="0" name=""/>
        <dsp:cNvSpPr/>
      </dsp:nvSpPr>
      <dsp:spPr>
        <a:xfrm>
          <a:off x="251856" y="2893"/>
          <a:ext cx="1527000" cy="91620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Improved quality</a:t>
          </a:r>
        </a:p>
      </dsp:txBody>
      <dsp:txXfrm>
        <a:off x="251856" y="2893"/>
        <a:ext cx="1527000" cy="916200"/>
      </dsp:txXfrm>
    </dsp:sp>
    <dsp:sp modelId="{125861F4-D363-4B8A-85E3-1691022AFB64}">
      <dsp:nvSpPr>
        <dsp:cNvPr id="0" name=""/>
        <dsp:cNvSpPr/>
      </dsp:nvSpPr>
      <dsp:spPr>
        <a:xfrm>
          <a:off x="251856" y="1071794"/>
          <a:ext cx="1527000" cy="916200"/>
        </a:xfrm>
        <a:prstGeom prst="rect">
          <a:avLst/>
        </a:prstGeom>
        <a:solidFill>
          <a:schemeClr val="accent4">
            <a:hueOff val="1649984"/>
            <a:satOff val="-7300"/>
            <a:lumOff val="-12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Increased trust</a:t>
          </a:r>
        </a:p>
      </dsp:txBody>
      <dsp:txXfrm>
        <a:off x="251856" y="1071794"/>
        <a:ext cx="1527000" cy="916200"/>
      </dsp:txXfrm>
    </dsp:sp>
    <dsp:sp modelId="{DAFDE7BC-61EE-489C-A24B-209ECC8D4C86}">
      <dsp:nvSpPr>
        <dsp:cNvPr id="0" name=""/>
        <dsp:cNvSpPr/>
      </dsp:nvSpPr>
      <dsp:spPr>
        <a:xfrm>
          <a:off x="251856" y="2140695"/>
          <a:ext cx="1527000" cy="916200"/>
        </a:xfrm>
        <a:prstGeom prst="rect">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More efficient</a:t>
          </a:r>
        </a:p>
      </dsp:txBody>
      <dsp:txXfrm>
        <a:off x="251856" y="2140695"/>
        <a:ext cx="1527000" cy="916200"/>
      </dsp:txXfrm>
    </dsp:sp>
    <dsp:sp modelId="{BB1ABCA0-2C6A-4C5A-94B1-0955CB973F7D}">
      <dsp:nvSpPr>
        <dsp:cNvPr id="0" name=""/>
        <dsp:cNvSpPr/>
      </dsp:nvSpPr>
      <dsp:spPr>
        <a:xfrm>
          <a:off x="251856" y="3209595"/>
          <a:ext cx="1527000" cy="916200"/>
        </a:xfrm>
        <a:prstGeom prst="rect">
          <a:avLst/>
        </a:prstGeom>
        <a:solidFill>
          <a:schemeClr val="accent4">
            <a:hueOff val="4949952"/>
            <a:satOff val="-21901"/>
            <a:lumOff val="-36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Better business continuity</a:t>
          </a:r>
        </a:p>
      </dsp:txBody>
      <dsp:txXfrm>
        <a:off x="251856" y="3209595"/>
        <a:ext cx="1527000" cy="916200"/>
      </dsp:txXfrm>
    </dsp:sp>
    <dsp:sp modelId="{E3622D71-52BC-435B-ADA1-189B97D6C7E5}">
      <dsp:nvSpPr>
        <dsp:cNvPr id="0" name=""/>
        <dsp:cNvSpPr/>
      </dsp:nvSpPr>
      <dsp:spPr>
        <a:xfrm>
          <a:off x="251856" y="4278496"/>
          <a:ext cx="1527000" cy="916200"/>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Better knowledge management</a:t>
          </a:r>
        </a:p>
      </dsp:txBody>
      <dsp:txXfrm>
        <a:off x="251856" y="4278496"/>
        <a:ext cx="1527000" cy="916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5A342-FDE5-42D8-8E3D-EC17B6A3D692}">
      <dsp:nvSpPr>
        <dsp:cNvPr id="0" name=""/>
        <dsp:cNvSpPr/>
      </dsp:nvSpPr>
      <dsp:spPr>
        <a:xfrm>
          <a:off x="459670" y="0"/>
          <a:ext cx="4609369" cy="3424991"/>
        </a:xfrm>
        <a:prstGeom prst="rightArrow">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D0EB86BF-80D7-4223-A340-D2A45077DE69}">
      <dsp:nvSpPr>
        <dsp:cNvPr id="0" name=""/>
        <dsp:cNvSpPr/>
      </dsp:nvSpPr>
      <dsp:spPr>
        <a:xfrm>
          <a:off x="1919" y="1340842"/>
          <a:ext cx="1221484" cy="743305"/>
        </a:xfrm>
        <a:prstGeom prst="roundRect">
          <a:avLst/>
        </a:prstGeom>
        <a:solidFill>
          <a:schemeClr val="accent4">
            <a:lumMod val="75000"/>
          </a:schemeClr>
        </a:solidFill>
        <a:ln w="19050" cap="flat" cmpd="sng" algn="ctr">
          <a:solidFill>
            <a:srgbClr val="36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Get</a:t>
          </a:r>
        </a:p>
      </dsp:txBody>
      <dsp:txXfrm>
        <a:off x="38204" y="1377127"/>
        <a:ext cx="1148914" cy="670735"/>
      </dsp:txXfrm>
    </dsp:sp>
    <dsp:sp modelId="{D37E40C5-A8D0-4D12-ACF5-5B0A19AAEE05}">
      <dsp:nvSpPr>
        <dsp:cNvPr id="0" name=""/>
        <dsp:cNvSpPr/>
      </dsp:nvSpPr>
      <dsp:spPr>
        <a:xfrm>
          <a:off x="1407376" y="1325663"/>
          <a:ext cx="1221484" cy="743305"/>
        </a:xfrm>
        <a:prstGeom prst="roundRect">
          <a:avLst/>
        </a:prstGeom>
        <a:solidFill>
          <a:schemeClr val="accent4">
            <a:lumMod val="75000"/>
          </a:schemeClr>
        </a:solidFill>
        <a:ln w="19050" cap="flat" cmpd="sng" algn="ctr">
          <a:solidFill>
            <a:srgbClr val="36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Analyse</a:t>
          </a:r>
        </a:p>
      </dsp:txBody>
      <dsp:txXfrm>
        <a:off x="1443661" y="1361948"/>
        <a:ext cx="1148914" cy="670735"/>
      </dsp:txXfrm>
    </dsp:sp>
    <dsp:sp modelId="{BBBB1018-040A-4A45-9219-ACCB667C1DD3}">
      <dsp:nvSpPr>
        <dsp:cNvPr id="0" name=""/>
        <dsp:cNvSpPr/>
      </dsp:nvSpPr>
      <dsp:spPr>
        <a:xfrm>
          <a:off x="2800229" y="1340842"/>
          <a:ext cx="1221484" cy="743305"/>
        </a:xfrm>
        <a:prstGeom prst="roundRect">
          <a:avLst/>
        </a:prstGeom>
        <a:solidFill>
          <a:schemeClr val="accent4">
            <a:lumMod val="75000"/>
          </a:schemeClr>
        </a:solidFill>
        <a:ln w="19050" cap="flat" cmpd="sng" algn="ctr">
          <a:solidFill>
            <a:srgbClr val="36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Visualise</a:t>
          </a:r>
        </a:p>
      </dsp:txBody>
      <dsp:txXfrm>
        <a:off x="2836514" y="1377127"/>
        <a:ext cx="1148914" cy="670735"/>
      </dsp:txXfrm>
    </dsp:sp>
    <dsp:sp modelId="{F01CDBD3-A56A-439A-9351-065B21B86236}">
      <dsp:nvSpPr>
        <dsp:cNvPr id="0" name=""/>
        <dsp:cNvSpPr/>
      </dsp:nvSpPr>
      <dsp:spPr>
        <a:xfrm>
          <a:off x="4201303" y="790008"/>
          <a:ext cx="1221484" cy="743305"/>
        </a:xfrm>
        <a:prstGeom prst="roundRect">
          <a:avLst/>
        </a:prstGeom>
        <a:solidFill>
          <a:schemeClr val="accent4">
            <a:lumMod val="75000"/>
          </a:schemeClr>
        </a:solidFill>
        <a:ln w="19050" cap="flat" cmpd="sng" algn="ctr">
          <a:solidFill>
            <a:srgbClr val="361C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Report</a:t>
          </a:r>
        </a:p>
      </dsp:txBody>
      <dsp:txXfrm>
        <a:off x="4237588" y="826293"/>
        <a:ext cx="1148914" cy="6707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E846-5486-41AE-BF97-EBCBC5E8B727}">
      <dsp:nvSpPr>
        <dsp:cNvPr id="0" name=""/>
        <dsp:cNvSpPr/>
      </dsp:nvSpPr>
      <dsp:spPr>
        <a:xfrm>
          <a:off x="73293" y="288905"/>
          <a:ext cx="1505700" cy="15057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4D12E-A723-4683-91BC-AC3AC77B239F}">
      <dsp:nvSpPr>
        <dsp:cNvPr id="0" name=""/>
        <dsp:cNvSpPr/>
      </dsp:nvSpPr>
      <dsp:spPr>
        <a:xfrm>
          <a:off x="389490" y="605102"/>
          <a:ext cx="873306" cy="8733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0B7B8B-A23B-4750-A2C1-763C3FA00264}">
      <dsp:nvSpPr>
        <dsp:cNvPr id="0" name=""/>
        <dsp:cNvSpPr/>
      </dsp:nvSpPr>
      <dsp:spPr>
        <a:xfrm>
          <a:off x="1901643" y="288905"/>
          <a:ext cx="3549150" cy="15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Analysis is time-consuming, highly labour intensive, or difficult to assure</a:t>
          </a:r>
          <a:endParaRPr lang="en-US" sz="2400" kern="1200"/>
        </a:p>
      </dsp:txBody>
      <dsp:txXfrm>
        <a:off x="1901643" y="288905"/>
        <a:ext cx="3549150" cy="1505700"/>
      </dsp:txXfrm>
    </dsp:sp>
    <dsp:sp modelId="{00D4420B-BA06-4488-9630-3A8866E2F8A0}">
      <dsp:nvSpPr>
        <dsp:cNvPr id="0" name=""/>
        <dsp:cNvSpPr/>
      </dsp:nvSpPr>
      <dsp:spPr>
        <a:xfrm>
          <a:off x="6069206" y="288905"/>
          <a:ext cx="1505700" cy="15057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99DF4-55A2-4849-AD28-1C5AC90CC326}">
      <dsp:nvSpPr>
        <dsp:cNvPr id="0" name=""/>
        <dsp:cNvSpPr/>
      </dsp:nvSpPr>
      <dsp:spPr>
        <a:xfrm>
          <a:off x="6385403" y="605102"/>
          <a:ext cx="873306" cy="87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FBD55A-3EFC-4CE2-8DD6-00AB8657C1F9}">
      <dsp:nvSpPr>
        <dsp:cNvPr id="0" name=""/>
        <dsp:cNvSpPr/>
      </dsp:nvSpPr>
      <dsp:spPr>
        <a:xfrm>
          <a:off x="7897556" y="288905"/>
          <a:ext cx="3549150" cy="15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You need the workflow to be efficient, trustworthy and easy to assure</a:t>
          </a:r>
          <a:endParaRPr lang="en-US" sz="2400" kern="1200"/>
        </a:p>
      </dsp:txBody>
      <dsp:txXfrm>
        <a:off x="7897556" y="288905"/>
        <a:ext cx="3549150" cy="1505700"/>
      </dsp:txXfrm>
    </dsp:sp>
    <dsp:sp modelId="{1FCA47E1-62AA-4590-85A6-57EFBCDFA4E0}">
      <dsp:nvSpPr>
        <dsp:cNvPr id="0" name=""/>
        <dsp:cNvSpPr/>
      </dsp:nvSpPr>
      <dsp:spPr>
        <a:xfrm>
          <a:off x="73293" y="2529745"/>
          <a:ext cx="1505700" cy="15057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21687-5642-4560-BDB3-E4C68085EAC6}">
      <dsp:nvSpPr>
        <dsp:cNvPr id="0" name=""/>
        <dsp:cNvSpPr/>
      </dsp:nvSpPr>
      <dsp:spPr>
        <a:xfrm>
          <a:off x="389490" y="2845942"/>
          <a:ext cx="873306" cy="87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DDB2D6-5032-45EA-A36E-E1637AE81660}">
      <dsp:nvSpPr>
        <dsp:cNvPr id="0" name=""/>
        <dsp:cNvSpPr/>
      </dsp:nvSpPr>
      <dsp:spPr>
        <a:xfrm>
          <a:off x="1901643" y="2529745"/>
          <a:ext cx="3549150" cy="15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You need to improve resilience, minimise single points of failure and ensure you have a full audit trail</a:t>
          </a:r>
          <a:endParaRPr lang="en-US" sz="2400" kern="1200"/>
        </a:p>
      </dsp:txBody>
      <dsp:txXfrm>
        <a:off x="1901643" y="2529745"/>
        <a:ext cx="3549150" cy="1505700"/>
      </dsp:txXfrm>
    </dsp:sp>
    <dsp:sp modelId="{195E1A7C-3EB9-4263-ABC3-2BB4B1745371}">
      <dsp:nvSpPr>
        <dsp:cNvPr id="0" name=""/>
        <dsp:cNvSpPr/>
      </dsp:nvSpPr>
      <dsp:spPr>
        <a:xfrm>
          <a:off x="6069206" y="2529745"/>
          <a:ext cx="1505700" cy="15057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9D205-0470-4712-BDAB-2F19BEA8ED42}">
      <dsp:nvSpPr>
        <dsp:cNvPr id="0" name=""/>
        <dsp:cNvSpPr/>
      </dsp:nvSpPr>
      <dsp:spPr>
        <a:xfrm>
          <a:off x="6385403" y="2845942"/>
          <a:ext cx="873306" cy="87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EB7E7F-1D30-491F-8864-ED53D7AA8EBC}">
      <dsp:nvSpPr>
        <dsp:cNvPr id="0" name=""/>
        <dsp:cNvSpPr/>
      </dsp:nvSpPr>
      <dsp:spPr>
        <a:xfrm>
          <a:off x="7897556" y="2529745"/>
          <a:ext cx="3549150" cy="15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You want to maximise re-use of resources and opportunities for collaboration</a:t>
          </a:r>
          <a:endParaRPr lang="en-US" sz="2400" kern="1200"/>
        </a:p>
      </dsp:txBody>
      <dsp:txXfrm>
        <a:off x="7897556" y="2529745"/>
        <a:ext cx="3549150" cy="15057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74D6D-1166-4D8B-AD28-B3B17E0C2497}">
      <dsp:nvSpPr>
        <dsp:cNvPr id="0" name=""/>
        <dsp:cNvSpPr/>
      </dsp:nvSpPr>
      <dsp:spPr>
        <a:xfrm>
          <a:off x="382050" y="28435"/>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EA8DD-BD13-48ED-9735-0C23A2F125C8}">
      <dsp:nvSpPr>
        <dsp:cNvPr id="0" name=""/>
        <dsp:cNvSpPr/>
      </dsp:nvSpPr>
      <dsp:spPr>
        <a:xfrm>
          <a:off x="577854" y="224239"/>
          <a:ext cx="540792" cy="540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B0E61-A1B9-4873-8DCB-6488312827B2}">
      <dsp:nvSpPr>
        <dsp:cNvPr id="0" name=""/>
        <dsp:cNvSpPr/>
      </dsp:nvSpPr>
      <dsp:spPr>
        <a:xfrm>
          <a:off x="1514250" y="28435"/>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t>Senior managers provide commitment and advocacy</a:t>
          </a:r>
          <a:endParaRPr lang="en-US" sz="2000" kern="1200"/>
        </a:p>
      </dsp:txBody>
      <dsp:txXfrm>
        <a:off x="1514250" y="28435"/>
        <a:ext cx="2197800" cy="932400"/>
      </dsp:txXfrm>
    </dsp:sp>
    <dsp:sp modelId="{D004FBF8-2F91-405C-926D-226687DD212D}">
      <dsp:nvSpPr>
        <dsp:cNvPr id="0" name=""/>
        <dsp:cNvSpPr/>
      </dsp:nvSpPr>
      <dsp:spPr>
        <a:xfrm>
          <a:off x="4095000" y="28435"/>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EE426-DE23-4CD2-B9D0-0264A3EF9E11}">
      <dsp:nvSpPr>
        <dsp:cNvPr id="0" name=""/>
        <dsp:cNvSpPr/>
      </dsp:nvSpPr>
      <dsp:spPr>
        <a:xfrm>
          <a:off x="4290804" y="224239"/>
          <a:ext cx="540792" cy="540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9545B-9759-40E2-8FB0-A97515649CB6}">
      <dsp:nvSpPr>
        <dsp:cNvPr id="0" name=""/>
        <dsp:cNvSpPr/>
      </dsp:nvSpPr>
      <dsp:spPr>
        <a:xfrm>
          <a:off x="5227200" y="28435"/>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t>Team members are committed to the work</a:t>
          </a:r>
          <a:endParaRPr lang="en-US" sz="2000" kern="1200"/>
        </a:p>
      </dsp:txBody>
      <dsp:txXfrm>
        <a:off x="5227200" y="28435"/>
        <a:ext cx="2197800" cy="932400"/>
      </dsp:txXfrm>
    </dsp:sp>
    <dsp:sp modelId="{6F1C86A0-359A-4EEF-A17B-FC845AFCD039}">
      <dsp:nvSpPr>
        <dsp:cNvPr id="0" name=""/>
        <dsp:cNvSpPr/>
      </dsp:nvSpPr>
      <dsp:spPr>
        <a:xfrm>
          <a:off x="7807950" y="28435"/>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CC3FB-3686-4F2F-B89E-EFA9B1DFAF17}">
      <dsp:nvSpPr>
        <dsp:cNvPr id="0" name=""/>
        <dsp:cNvSpPr/>
      </dsp:nvSpPr>
      <dsp:spPr>
        <a:xfrm>
          <a:off x="8003754" y="224239"/>
          <a:ext cx="540792" cy="5407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F6F15-C2B9-4E60-81DD-EE10D78CF744}">
      <dsp:nvSpPr>
        <dsp:cNvPr id="0" name=""/>
        <dsp:cNvSpPr/>
      </dsp:nvSpPr>
      <dsp:spPr>
        <a:xfrm>
          <a:off x="8940149" y="28435"/>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t>Teams have enough time to contribute</a:t>
          </a:r>
          <a:endParaRPr lang="en-US" sz="2000" kern="1200"/>
        </a:p>
      </dsp:txBody>
      <dsp:txXfrm>
        <a:off x="8940149" y="28435"/>
        <a:ext cx="2197800" cy="932400"/>
      </dsp:txXfrm>
    </dsp:sp>
    <dsp:sp modelId="{159118A5-EC02-40D1-B145-5FD72F68A5BE}">
      <dsp:nvSpPr>
        <dsp:cNvPr id="0" name=""/>
        <dsp:cNvSpPr/>
      </dsp:nvSpPr>
      <dsp:spPr>
        <a:xfrm>
          <a:off x="382050" y="1695975"/>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6F1F5-136E-48DE-9B9B-7B69D19D4571}">
      <dsp:nvSpPr>
        <dsp:cNvPr id="0" name=""/>
        <dsp:cNvSpPr/>
      </dsp:nvSpPr>
      <dsp:spPr>
        <a:xfrm>
          <a:off x="577854" y="1891779"/>
          <a:ext cx="540792" cy="5407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F4811-0005-4D32-9D5F-23EC643E8A62}">
      <dsp:nvSpPr>
        <dsp:cNvPr id="0" name=""/>
        <dsp:cNvSpPr/>
      </dsp:nvSpPr>
      <dsp:spPr>
        <a:xfrm>
          <a:off x="1514250" y="1695975"/>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t>There is a base level of technical understanding</a:t>
          </a:r>
          <a:endParaRPr lang="en-US" sz="2000" kern="1200"/>
        </a:p>
      </dsp:txBody>
      <dsp:txXfrm>
        <a:off x="1514250" y="1695975"/>
        <a:ext cx="2197800" cy="932400"/>
      </dsp:txXfrm>
    </dsp:sp>
    <dsp:sp modelId="{5ABABF37-43EA-4273-8333-A4F1B59DFD5D}">
      <dsp:nvSpPr>
        <dsp:cNvPr id="0" name=""/>
        <dsp:cNvSpPr/>
      </dsp:nvSpPr>
      <dsp:spPr>
        <a:xfrm>
          <a:off x="4095000" y="1695975"/>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1BED5-3F79-44DB-AC05-3F26295EA61B}">
      <dsp:nvSpPr>
        <dsp:cNvPr id="0" name=""/>
        <dsp:cNvSpPr/>
      </dsp:nvSpPr>
      <dsp:spPr>
        <a:xfrm>
          <a:off x="4290804" y="1891779"/>
          <a:ext cx="540792" cy="5407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60333-46AA-4F5A-BCC5-A878D4125E65}">
      <dsp:nvSpPr>
        <dsp:cNvPr id="0" name=""/>
        <dsp:cNvSpPr/>
      </dsp:nvSpPr>
      <dsp:spPr>
        <a:xfrm>
          <a:off x="5227200" y="1695975"/>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t>The right tools are in the right place</a:t>
          </a:r>
          <a:endParaRPr lang="en-US" sz="2000" kern="1200"/>
        </a:p>
      </dsp:txBody>
      <dsp:txXfrm>
        <a:off x="5227200" y="1695975"/>
        <a:ext cx="2197800" cy="932400"/>
      </dsp:txXfrm>
    </dsp:sp>
    <dsp:sp modelId="{5316C8C3-7744-4BB0-A317-6CC56417A71C}">
      <dsp:nvSpPr>
        <dsp:cNvPr id="0" name=""/>
        <dsp:cNvSpPr/>
      </dsp:nvSpPr>
      <dsp:spPr>
        <a:xfrm>
          <a:off x="7737702" y="2333653"/>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1E8C6-BC8B-441B-85C3-125262255C94}">
      <dsp:nvSpPr>
        <dsp:cNvPr id="0" name=""/>
        <dsp:cNvSpPr/>
      </dsp:nvSpPr>
      <dsp:spPr>
        <a:xfrm>
          <a:off x="7919531" y="2529454"/>
          <a:ext cx="540792" cy="540792"/>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B5634-828B-4194-A178-38F562D38773}">
      <dsp:nvSpPr>
        <dsp:cNvPr id="0" name=""/>
        <dsp:cNvSpPr/>
      </dsp:nvSpPr>
      <dsp:spPr>
        <a:xfrm>
          <a:off x="8869908" y="2333653"/>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t>There is a plan to move to business as usual and resource to maintain pipelines</a:t>
          </a:r>
          <a:endParaRPr lang="en-US" sz="2000" kern="1200" dirty="0"/>
        </a:p>
      </dsp:txBody>
      <dsp:txXfrm>
        <a:off x="8869908" y="2333653"/>
        <a:ext cx="2197800" cy="932400"/>
      </dsp:txXfrm>
    </dsp:sp>
    <dsp:sp modelId="{19F564B7-51CB-406D-B926-FD36B62D53EC}">
      <dsp:nvSpPr>
        <dsp:cNvPr id="0" name=""/>
        <dsp:cNvSpPr/>
      </dsp:nvSpPr>
      <dsp:spPr>
        <a:xfrm>
          <a:off x="382050" y="3363515"/>
          <a:ext cx="932400" cy="9324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5816E-79A2-4693-984D-64C6108EA373}">
      <dsp:nvSpPr>
        <dsp:cNvPr id="0" name=""/>
        <dsp:cNvSpPr/>
      </dsp:nvSpPr>
      <dsp:spPr>
        <a:xfrm>
          <a:off x="577854" y="3559319"/>
          <a:ext cx="540792" cy="54079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BB82D-374D-423E-BB46-5B1DEA93E330}">
      <dsp:nvSpPr>
        <dsp:cNvPr id="0" name=""/>
        <dsp:cNvSpPr/>
      </dsp:nvSpPr>
      <dsp:spPr>
        <a:xfrm>
          <a:off x="1514250" y="3363515"/>
          <a:ext cx="2197800" cy="9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a:t>There is a supportive community of practice</a:t>
          </a:r>
          <a:endParaRPr lang="en-US" sz="2000" kern="1200"/>
        </a:p>
      </dsp:txBody>
      <dsp:txXfrm>
        <a:off x="1514250" y="3363515"/>
        <a:ext cx="2197800" cy="932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B5689-AD9A-4952-9995-DAE8ADDCFB2A}">
      <dsp:nvSpPr>
        <dsp:cNvPr id="0" name=""/>
        <dsp:cNvSpPr/>
      </dsp:nvSpPr>
      <dsp:spPr>
        <a:xfrm>
          <a:off x="1003088" y="642588"/>
          <a:ext cx="1083375" cy="1083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7FD87-A0E4-4C4E-A1FE-8C9BBBFC80A5}">
      <dsp:nvSpPr>
        <dsp:cNvPr id="0" name=""/>
        <dsp:cNvSpPr/>
      </dsp:nvSpPr>
      <dsp:spPr>
        <a:xfrm>
          <a:off x="313031" y="2182128"/>
          <a:ext cx="240750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There is limited access to open-source tools</a:t>
          </a:r>
          <a:endParaRPr lang="en-US" sz="2400" kern="1200"/>
        </a:p>
      </dsp:txBody>
      <dsp:txXfrm>
        <a:off x="313031" y="2182128"/>
        <a:ext cx="2407500" cy="1499633"/>
      </dsp:txXfrm>
    </dsp:sp>
    <dsp:sp modelId="{E735504A-EBD5-4208-8A96-0A0ED458EC67}">
      <dsp:nvSpPr>
        <dsp:cNvPr id="0" name=""/>
        <dsp:cNvSpPr/>
      </dsp:nvSpPr>
      <dsp:spPr>
        <a:xfrm>
          <a:off x="3803906" y="642588"/>
          <a:ext cx="1083375" cy="1083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53A09-4254-4B48-A75E-4CFA861E496D}">
      <dsp:nvSpPr>
        <dsp:cNvPr id="0" name=""/>
        <dsp:cNvSpPr/>
      </dsp:nvSpPr>
      <dsp:spPr>
        <a:xfrm>
          <a:off x="3141843" y="2182128"/>
          <a:ext cx="240750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Coding capability is limited</a:t>
          </a:r>
          <a:endParaRPr lang="en-US" sz="2400" kern="1200"/>
        </a:p>
      </dsp:txBody>
      <dsp:txXfrm>
        <a:off x="3141843" y="2182128"/>
        <a:ext cx="2407500" cy="1499633"/>
      </dsp:txXfrm>
    </dsp:sp>
    <dsp:sp modelId="{D776E1F2-7C05-4CD2-9549-AF965C9CB0CA}">
      <dsp:nvSpPr>
        <dsp:cNvPr id="0" name=""/>
        <dsp:cNvSpPr/>
      </dsp:nvSpPr>
      <dsp:spPr>
        <a:xfrm>
          <a:off x="6632718" y="642588"/>
          <a:ext cx="1083375" cy="1083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B1868-90A9-42E9-8283-378520F5CA9F}">
      <dsp:nvSpPr>
        <dsp:cNvPr id="0" name=""/>
        <dsp:cNvSpPr/>
      </dsp:nvSpPr>
      <dsp:spPr>
        <a:xfrm>
          <a:off x="5970656" y="2182128"/>
          <a:ext cx="240750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Moving to RAP is not seen as a positive culture change</a:t>
          </a:r>
          <a:endParaRPr lang="en-US" sz="2400" kern="1200"/>
        </a:p>
      </dsp:txBody>
      <dsp:txXfrm>
        <a:off x="5970656" y="2182128"/>
        <a:ext cx="2407500" cy="1499633"/>
      </dsp:txXfrm>
    </dsp:sp>
    <dsp:sp modelId="{DC976C1C-837B-47D9-8F18-3391C00EF19F}">
      <dsp:nvSpPr>
        <dsp:cNvPr id="0" name=""/>
        <dsp:cNvSpPr/>
      </dsp:nvSpPr>
      <dsp:spPr>
        <a:xfrm>
          <a:off x="9461531" y="642588"/>
          <a:ext cx="1083375" cy="1083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EE9EC-84D8-4A1B-9A81-14B72E5AF2AC}">
      <dsp:nvSpPr>
        <dsp:cNvPr id="0" name=""/>
        <dsp:cNvSpPr/>
      </dsp:nvSpPr>
      <dsp:spPr>
        <a:xfrm>
          <a:off x="8799468" y="2182128"/>
          <a:ext cx="240750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a:t>Not enough time is set aside to do RAP</a:t>
          </a:r>
          <a:endParaRPr lang="en-US" sz="2400" kern="1200"/>
        </a:p>
      </dsp:txBody>
      <dsp:txXfrm>
        <a:off x="8799468" y="2182128"/>
        <a:ext cx="2407500" cy="1499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867180" y="393500"/>
          <a:ext cx="1419576" cy="615990"/>
        </a:xfrm>
        <a:prstGeom prst="rect">
          <a:avLst/>
        </a:prstGeom>
        <a:blipFill rotWithShape="1">
          <a:blip xmlns:r="http://schemas.openxmlformats.org/officeDocument/2006/relationships" r:embed="rId1"/>
          <a:srcRect/>
          <a:stretch>
            <a:fillRect l="-3000" r="-3000"/>
          </a:stretch>
        </a:blipFill>
        <a:ln>
          <a:noFill/>
        </a:ln>
        <a:effectLst/>
      </dsp:spPr>
      <dsp:style>
        <a:lnRef idx="0">
          <a:scrgbClr r="0" g="0" b="0"/>
        </a:lnRef>
        <a:fillRef idx="3">
          <a:scrgbClr r="0" g="0" b="0"/>
        </a:fillRef>
        <a:effectRef idx="2">
          <a:scrgbClr r="0" g="0" b="0"/>
        </a:effectRef>
        <a:fontRef idx="minor">
          <a:schemeClr val="lt1"/>
        </a:fontRef>
      </dsp:style>
    </dsp:sp>
    <dsp:sp modelId="{DF27DA54-DCB6-45F4-890E-F7DCC5A4BE12}">
      <dsp:nvSpPr>
        <dsp:cNvPr id="0" name=""/>
        <dsp:cNvSpPr/>
      </dsp:nvSpPr>
      <dsp:spPr>
        <a:xfrm>
          <a:off x="10657" y="1216936"/>
          <a:ext cx="3132622" cy="226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solidFill>
                <a:srgbClr val="003D59"/>
              </a:solidFill>
              <a:hlinkClick xmlns:r="http://schemas.openxmlformats.org/officeDocument/2006/relationships" r:id="rId2"/>
            </a:rPr>
            <a:t>Quality Assurance of Code for Analysis and Research (QACAR)</a:t>
          </a:r>
          <a:endParaRPr lang="en-US" sz="2000" kern="1200" dirty="0">
            <a:solidFill>
              <a:srgbClr val="003D59"/>
            </a:solidFill>
          </a:endParaRPr>
        </a:p>
        <a:p>
          <a:pPr marL="0" lvl="0" indent="0" algn="ctr" defTabSz="1066800">
            <a:lnSpc>
              <a:spcPct val="100000"/>
            </a:lnSpc>
            <a:spcBef>
              <a:spcPct val="0"/>
            </a:spcBef>
            <a:spcAft>
              <a:spcPct val="35000"/>
            </a:spcAft>
            <a:buNone/>
            <a:defRPr b="1"/>
          </a:pPr>
          <a:r>
            <a:rPr lang="en-US" sz="2000" b="0" kern="1200" dirty="0">
              <a:solidFill>
                <a:srgbClr val="003D59"/>
              </a:solidFill>
            </a:rPr>
            <a:t>Sets out good practices for writing reproducible, transparent and resilient code</a:t>
          </a:r>
          <a:endParaRPr lang="en-US" sz="3200" b="0" kern="1200" dirty="0">
            <a:solidFill>
              <a:srgbClr val="003D59"/>
            </a:solidFill>
          </a:endParaRPr>
        </a:p>
      </dsp:txBody>
      <dsp:txXfrm>
        <a:off x="10657" y="1216936"/>
        <a:ext cx="3132622" cy="2264657"/>
      </dsp:txXfrm>
    </dsp:sp>
    <dsp:sp modelId="{DD091D0A-5A25-4241-91F3-18D32B0BDD4F}">
      <dsp:nvSpPr>
        <dsp:cNvPr id="0" name=""/>
        <dsp:cNvSpPr/>
      </dsp:nvSpPr>
      <dsp:spPr>
        <a:xfrm>
          <a:off x="4015" y="3395495"/>
          <a:ext cx="3132622" cy="403900"/>
        </a:xfrm>
        <a:prstGeom prst="rect">
          <a:avLst/>
        </a:prstGeom>
        <a:noFill/>
        <a:ln>
          <a:noFill/>
        </a:ln>
        <a:effectLst/>
      </dsp:spPr>
      <dsp:style>
        <a:lnRef idx="0">
          <a:scrgbClr r="0" g="0" b="0"/>
        </a:lnRef>
        <a:fillRef idx="0">
          <a:scrgbClr r="0" g="0" b="0"/>
        </a:fillRef>
        <a:effectRef idx="0">
          <a:scrgbClr r="0" g="0" b="0"/>
        </a:effectRef>
        <a:fontRef idx="minor"/>
      </dsp:style>
    </dsp:sp>
    <dsp:sp modelId="{B0F1354B-8173-474D-B4FA-2C48543C415C}">
      <dsp:nvSpPr>
        <dsp:cNvPr id="0" name=""/>
        <dsp:cNvSpPr/>
      </dsp:nvSpPr>
      <dsp:spPr>
        <a:xfrm>
          <a:off x="4709591" y="367546"/>
          <a:ext cx="1096417" cy="719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D6AFB15-4687-41B1-B578-14E6E9921912}">
      <dsp:nvSpPr>
        <dsp:cNvPr id="0" name=""/>
        <dsp:cNvSpPr/>
      </dsp:nvSpPr>
      <dsp:spPr>
        <a:xfrm>
          <a:off x="3691488" y="1242891"/>
          <a:ext cx="3132622" cy="226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u="sng" kern="1200" dirty="0">
              <a:solidFill>
                <a:srgbClr val="003D59"/>
              </a:solidFill>
              <a:hlinkClick xmlns:r="http://schemas.openxmlformats.org/officeDocument/2006/relationships" r:id="rId5"/>
            </a:rPr>
            <a:t>RAP minimum standard</a:t>
          </a:r>
          <a:endParaRPr lang="en-US" sz="3200" u="sng" kern="1200" dirty="0">
            <a:solidFill>
              <a:srgbClr val="003D59"/>
            </a:solidFill>
          </a:endParaRPr>
        </a:p>
      </dsp:txBody>
      <dsp:txXfrm>
        <a:off x="3691488" y="1242891"/>
        <a:ext cx="3132622" cy="2264657"/>
      </dsp:txXfrm>
    </dsp:sp>
    <dsp:sp modelId="{3CBB6ACD-56AB-4734-B11D-B3C286831E6D}">
      <dsp:nvSpPr>
        <dsp:cNvPr id="0" name=""/>
        <dsp:cNvSpPr/>
      </dsp:nvSpPr>
      <dsp:spPr>
        <a:xfrm>
          <a:off x="3691488" y="2454662"/>
          <a:ext cx="3132622" cy="40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3D59"/>
              </a:solidFill>
            </a:rPr>
            <a:t>Minimum application of software engineering practice to analysis in ONS</a:t>
          </a:r>
        </a:p>
      </dsp:txBody>
      <dsp:txXfrm>
        <a:off x="3691488" y="2454662"/>
        <a:ext cx="3132622" cy="403900"/>
      </dsp:txXfrm>
    </dsp:sp>
    <dsp:sp modelId="{B0A3ABD2-C471-4A21-8AEF-3843C86919E1}">
      <dsp:nvSpPr>
        <dsp:cNvPr id="0" name=""/>
        <dsp:cNvSpPr/>
      </dsp:nvSpPr>
      <dsp:spPr>
        <a:xfrm>
          <a:off x="8390422" y="367546"/>
          <a:ext cx="1096417" cy="71980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4D97C04-1692-4931-9A64-809D862C1739}">
      <dsp:nvSpPr>
        <dsp:cNvPr id="0" name=""/>
        <dsp:cNvSpPr/>
      </dsp:nvSpPr>
      <dsp:spPr>
        <a:xfrm>
          <a:off x="7372320" y="1242891"/>
          <a:ext cx="3132622" cy="2264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a:solidFill>
                <a:srgbClr val="003D59"/>
              </a:solidFill>
              <a:hlinkClick xmlns:r="http://schemas.openxmlformats.org/officeDocument/2006/relationships" r:id="rId8"/>
            </a:rPr>
            <a:t>Code QA </a:t>
          </a:r>
          <a:r>
            <a:rPr lang="en-US" sz="3200" kern="1200">
              <a:solidFill>
                <a:srgbClr val="003D59"/>
              </a:solidFill>
              <a:latin typeface="Arial"/>
              <a:hlinkClick xmlns:r="http://schemas.openxmlformats.org/officeDocument/2006/relationships" r:id="rId8"/>
            </a:rPr>
            <a:t>Checklists</a:t>
          </a:r>
          <a:endParaRPr lang="en-US" sz="3200" kern="1200">
            <a:solidFill>
              <a:srgbClr val="003D59"/>
            </a:solidFill>
          </a:endParaRPr>
        </a:p>
      </dsp:txBody>
      <dsp:txXfrm>
        <a:off x="7372320" y="1242891"/>
        <a:ext cx="3132622" cy="2264657"/>
      </dsp:txXfrm>
    </dsp:sp>
    <dsp:sp modelId="{6418EBED-F111-425B-8EE2-06B8B2297A68}">
      <dsp:nvSpPr>
        <dsp:cNvPr id="0" name=""/>
        <dsp:cNvSpPr/>
      </dsp:nvSpPr>
      <dsp:spPr>
        <a:xfrm>
          <a:off x="7382971" y="2462291"/>
          <a:ext cx="3132622" cy="40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3D59"/>
              </a:solidFill>
            </a:rPr>
            <a:t>Quality assurance of code should be </a:t>
          </a:r>
          <a:r>
            <a:rPr lang="en-US" sz="2000" kern="1200" dirty="0">
              <a:solidFill>
                <a:srgbClr val="003D59"/>
              </a:solidFill>
              <a:latin typeface="Arial"/>
            </a:rPr>
            <a:t>proportionate to risk</a:t>
          </a:r>
          <a:endParaRPr lang="en-US" sz="2000" kern="1200" dirty="0">
            <a:solidFill>
              <a:srgbClr val="003D59"/>
            </a:solidFill>
          </a:endParaRPr>
        </a:p>
      </dsp:txBody>
      <dsp:txXfrm>
        <a:off x="7382971" y="2462291"/>
        <a:ext cx="3132622" cy="4039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7039E-D7C4-4336-89A9-84621B779320}"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3115D-F0A2-439A-BB12-51B27A8D3F7A}" type="slidenum">
              <a:rPr lang="en-GB" smtClean="0"/>
              <a:t>‹#›</a:t>
            </a:fld>
            <a:endParaRPr lang="en-GB"/>
          </a:p>
        </p:txBody>
      </p:sp>
    </p:spTree>
    <p:extLst>
      <p:ext uri="{BB962C8B-B14F-4D97-AF65-F5344CB8AC3E}">
        <p14:creationId xmlns:p14="http://schemas.microsoft.com/office/powerpoint/2010/main" val="199161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best-practice-and-impact.github.io/qa-of-code-guidance/project_documentation.html" TargetMode="External"/><Relationship Id="rId3" Type="http://schemas.openxmlformats.org/officeDocument/2006/relationships/hyperlink" Target="https://gss.civilservice.gov.uk/about-us/champion-networks/reproducible-analytical-pipeline-rap-champions/" TargetMode="External"/><Relationship Id="rId7" Type="http://schemas.openxmlformats.org/officeDocument/2006/relationships/hyperlink" Target="https://best-practice-and-impact.github.io/qa-of-code-guidance/code_documentation.html#comments-span-role-image-aria-label-difficulty-rating-1-out-of-5-spa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best-practice-and-impact.github.io/qa-of-code-guidance/project_documentation.html#open-source-your-code-span-role-image-aria-label-difficulty-rating-2-out-of-5-span" TargetMode="External"/><Relationship Id="rId5" Type="http://schemas.openxmlformats.org/officeDocument/2006/relationships/hyperlink" Target="https://best-practice-and-impact.github.io/qa-of-code-guidance/version_control.html#why-do-we-need-version-control" TargetMode="External"/><Relationship Id="rId4" Type="http://schemas.openxmlformats.org/officeDocument/2006/relationships/hyperlink" Target="https://best-practice-and-impact.github.io/qa-of-code-guidance/peer_review.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analytical pipeline can be described</a:t>
            </a:r>
            <a:r>
              <a:rPr lang="en-GB" baseline="0"/>
              <a:t> as the full process that produces a statistical output. There are variations on how people describe them, but broadly there are 4 stages.</a:t>
            </a:r>
          </a:p>
          <a:p>
            <a:pPr marL="171450" indent="-171450">
              <a:buFont typeface="Arial" panose="020B0604020202020204" pitchFamily="34" charset="0"/>
              <a:buChar char="•"/>
            </a:pPr>
            <a:r>
              <a:rPr lang="en-GB"/>
              <a:t>Getting</a:t>
            </a:r>
            <a:r>
              <a:rPr lang="en-GB" baseline="0"/>
              <a:t> the data</a:t>
            </a:r>
          </a:p>
          <a:p>
            <a:pPr marL="171450" indent="-171450">
              <a:buFont typeface="Arial" panose="020B0604020202020204" pitchFamily="34" charset="0"/>
              <a:buChar char="•"/>
            </a:pPr>
            <a:r>
              <a:rPr lang="en-GB" baseline="0"/>
              <a:t>Analysing them</a:t>
            </a:r>
          </a:p>
          <a:p>
            <a:pPr marL="171450" indent="-171450">
              <a:buFont typeface="Arial" panose="020B0604020202020204" pitchFamily="34" charset="0"/>
              <a:buChar char="•"/>
            </a:pPr>
            <a:r>
              <a:rPr lang="en-GB"/>
              <a:t>Producing</a:t>
            </a:r>
            <a:r>
              <a:rPr lang="en-GB" baseline="0"/>
              <a:t> visualisations and diagnostics</a:t>
            </a:r>
          </a:p>
          <a:p>
            <a:pPr marL="171450" indent="-171450">
              <a:buFont typeface="Arial" panose="020B0604020202020204" pitchFamily="34" charset="0"/>
              <a:buChar char="•"/>
            </a:pPr>
            <a:r>
              <a:rPr lang="en-GB" baseline="0"/>
              <a:t>Producing the report</a:t>
            </a:r>
            <a:endParaRPr lang="en-GB"/>
          </a:p>
          <a:p>
            <a:endParaRPr lang="en-GB"/>
          </a:p>
          <a:p>
            <a:r>
              <a:rPr lang="en-GB"/>
              <a:t>1, The </a:t>
            </a:r>
            <a:r>
              <a:rPr lang="en-GB" b="1"/>
              <a:t>Get</a:t>
            </a:r>
            <a:r>
              <a:rPr lang="en-GB" baseline="0"/>
              <a:t> stage </a:t>
            </a:r>
            <a:r>
              <a:rPr lang="en-GB"/>
              <a:t>refers to getting the data from data sources. Generally</a:t>
            </a:r>
            <a:r>
              <a:rPr lang="en-GB" baseline="0"/>
              <a:t> speaking, this is the part of the pipeline the data user has least control over and the software used to get the data is very dependent on where the data is stored and what format it is in. Data can be stored on local servers, web servers, on the web as files or you even might be scraping something like social media data. Depending on your data type you might use different software to import them for analysis. Excel and SQL Server Management Studio are widely used, but there is a big movement towards R and Python because they are open source and extremely flexible.</a:t>
            </a:r>
            <a:endParaRPr lang="en-GB"/>
          </a:p>
          <a:p>
            <a:pPr marL="0" indent="0">
              <a:buFont typeface="Arial" panose="020B0604020202020204" pitchFamily="34" charset="0"/>
              <a:buNone/>
            </a:pPr>
            <a:endParaRPr lang="en-GB" b="0" baseline="0"/>
          </a:p>
          <a:p>
            <a:pPr marL="0" indent="0">
              <a:buFont typeface="Arial" panose="020B0604020202020204" pitchFamily="34" charset="0"/>
              <a:buNone/>
            </a:pPr>
            <a:r>
              <a:rPr lang="en-GB" b="0" baseline="0"/>
              <a:t>2, The </a:t>
            </a:r>
            <a:r>
              <a:rPr lang="en-GB" b="1" baseline="0"/>
              <a:t>Analyse</a:t>
            </a:r>
            <a:r>
              <a:rPr lang="en-GB" b="0" baseline="0"/>
              <a:t> stage refers to manipulating the data to get some intelligence out of it. You might be doing anything from calculating simple proportions to building models. </a:t>
            </a:r>
          </a:p>
          <a:p>
            <a:pPr marL="0" indent="0">
              <a:buFont typeface="Arial" panose="020B0604020202020204" pitchFamily="34" charset="0"/>
              <a:buNone/>
            </a:pPr>
            <a:endParaRPr lang="en-GB" b="0" baseline="0"/>
          </a:p>
          <a:p>
            <a:pPr marL="0" indent="0">
              <a:buFont typeface="Arial" panose="020B0604020202020204" pitchFamily="34" charset="0"/>
              <a:buNone/>
            </a:pPr>
            <a:r>
              <a:rPr lang="en-GB" b="0" baseline="0"/>
              <a:t>Data doesn’t always come in the most accessible format. There is a concept called </a:t>
            </a:r>
            <a:r>
              <a:rPr lang="en-GB" b="0" i="1" baseline="0"/>
              <a:t>tidy data</a:t>
            </a:r>
            <a:r>
              <a:rPr lang="en-GB" b="0" i="0" baseline="0"/>
              <a:t> which is very important for reproducibility and efficiencies, and a reference to a paper by Hadley Wickham is at the end of this presentation. Tidy data considers how the data will be used to determine the structure it is provided in. If the data aren’t in a tidy format they are called messy. The analyse section can include a large amount of data reformatting, or pre-processing, if the data are messy before they are usable. </a:t>
            </a:r>
          </a:p>
          <a:p>
            <a:pPr marL="0" indent="0">
              <a:buFont typeface="Arial" panose="020B0604020202020204" pitchFamily="34" charset="0"/>
              <a:buNone/>
            </a:pPr>
            <a:endParaRPr lang="en-GB" b="0" i="0" baseline="0"/>
          </a:p>
          <a:p>
            <a:pPr marL="0" indent="0">
              <a:buFont typeface="Arial" panose="020B0604020202020204" pitchFamily="34" charset="0"/>
              <a:buNone/>
            </a:pPr>
            <a:r>
              <a:rPr lang="en-GB" b="0" i="0" baseline="0"/>
              <a:t>3. The </a:t>
            </a:r>
            <a:r>
              <a:rPr lang="en-GB" b="1" i="0" baseline="0"/>
              <a:t>visualise</a:t>
            </a:r>
            <a:r>
              <a:rPr lang="en-GB" b="0" i="0" baseline="0"/>
              <a:t> stage is next. Visualisations are a useful way of communicating a lot of information in an accessible way. The way data are visualised often depends on the audience. A member of senior management often doesn’t have much time to spend looking at a complex visualisation, whereas a peer who is working on data at a similar granularity might want a lot of detail. Creating the optimal visualisation can take time </a:t>
            </a:r>
            <a:r>
              <a:rPr lang="en-GB" sz="1200" kern="1200">
                <a:solidFill>
                  <a:schemeClr val="tx1"/>
                </a:solidFill>
                <a:effectLst/>
                <a:latin typeface="+mn-lt"/>
                <a:ea typeface="+mn-ea"/>
                <a:cs typeface="+mn-cs"/>
              </a:rPr>
              <a:t>but one good visualisation can quickly swing an important decision and be reused for talks, business cases and documentation</a:t>
            </a:r>
            <a:r>
              <a:rPr lang="en-GB" b="0" i="0" baseline="0"/>
              <a:t>.</a:t>
            </a:r>
          </a:p>
          <a:p>
            <a:pPr marL="0" indent="0">
              <a:buFont typeface="Arial" panose="020B0604020202020204" pitchFamily="34" charset="0"/>
              <a:buNone/>
            </a:pPr>
            <a:endParaRPr lang="en-GB" b="0" i="0" baseline="0"/>
          </a:p>
          <a:p>
            <a:pPr marL="0" indent="0">
              <a:buFont typeface="Arial" panose="020B0604020202020204" pitchFamily="34" charset="0"/>
              <a:buNone/>
            </a:pPr>
            <a:r>
              <a:rPr lang="en-GB" b="0" i="0" baseline="0"/>
              <a:t>Visualisations can be created using both analytical software as well as software that are commonly used by Graphic Designers. </a:t>
            </a:r>
          </a:p>
          <a:p>
            <a:pPr marL="0" indent="0">
              <a:buFont typeface="Arial" panose="020B0604020202020204" pitchFamily="34" charset="0"/>
              <a:buNone/>
            </a:pPr>
            <a:endParaRPr lang="en-GB" b="0" i="0" baseline="0"/>
          </a:p>
          <a:p>
            <a:pPr marL="0" indent="0">
              <a:buFont typeface="Arial" panose="020B0604020202020204" pitchFamily="34" charset="0"/>
              <a:buNone/>
            </a:pPr>
            <a:r>
              <a:rPr lang="en-GB" b="0" i="0" baseline="0"/>
              <a:t>4. Once the visualisations have been created they can be brought together with the commentary into a </a:t>
            </a:r>
            <a:r>
              <a:rPr lang="en-GB" b="1" i="0" baseline="0"/>
              <a:t>report</a:t>
            </a:r>
            <a:r>
              <a:rPr lang="en-GB" b="0" i="0" baseline="0"/>
              <a:t>. Historically, this has most often been done in software like Microsoft Word, but R and Python have the capability to do this too, which is extremely helpful because the user can incorporate the analysis within the same script that produces the final document.</a:t>
            </a:r>
          </a:p>
          <a:p>
            <a:pPr marL="0" indent="0">
              <a:buFont typeface="Arial" panose="020B0604020202020204" pitchFamily="34" charset="0"/>
              <a:buNone/>
            </a:pPr>
            <a:endParaRPr lang="en-GB" b="0" i="0" baseline="0"/>
          </a:p>
          <a:p>
            <a:pPr marL="0" indent="0">
              <a:buFont typeface="Arial" panose="020B0604020202020204" pitchFamily="34" charset="0"/>
              <a:buNone/>
            </a:pPr>
            <a:r>
              <a:rPr lang="en-GB" b="0" i="0" baseline="0"/>
              <a:t>Note that the output of a pipeline doesn’t HAVE to be a report. It could be several documents, or datasets, a dashboard, or a mixture of these things.</a:t>
            </a:r>
          </a:p>
          <a:p>
            <a:pPr marL="0" indent="0">
              <a:buFont typeface="Arial" panose="020B0604020202020204" pitchFamily="34" charset="0"/>
              <a:buNone/>
            </a:pPr>
            <a:endParaRPr lang="en-GB" b="0" i="0"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a:t>5. </a:t>
            </a:r>
            <a:r>
              <a:rPr lang="en-GB"/>
              <a:t>In many organisations the analytical pipeline</a:t>
            </a:r>
            <a:r>
              <a:rPr lang="en-GB" baseline="0"/>
              <a:t> </a:t>
            </a:r>
            <a:r>
              <a:rPr lang="en-GB"/>
              <a:t>needs to be underpinned</a:t>
            </a:r>
            <a:r>
              <a:rPr lang="en-GB" baseline="0"/>
              <a:t> by a </a:t>
            </a:r>
            <a:r>
              <a:rPr lang="en-GB" b="1" baseline="0"/>
              <a:t>quality assurance </a:t>
            </a:r>
            <a:r>
              <a:rPr lang="en-GB" baseline="0"/>
              <a:t>process to ensure each stage of the pipeline has been performed accurately. This often means that an independent person or people check or recreate what has been done for some or each stage.</a:t>
            </a:r>
            <a:endParaRPr lang="en-GB"/>
          </a:p>
        </p:txBody>
      </p:sp>
      <p:sp>
        <p:nvSpPr>
          <p:cNvPr id="4" name="Slide Number Placeholder 3"/>
          <p:cNvSpPr>
            <a:spLocks noGrp="1"/>
          </p:cNvSpPr>
          <p:nvPr>
            <p:ph type="sldNum" sz="quarter" idx="10"/>
          </p:nvPr>
        </p:nvSpPr>
        <p:spPr/>
        <p:txBody>
          <a:bodyPr/>
          <a:lstStyle/>
          <a:p>
            <a:fld id="{CFF51E79-1E8D-5543-A546-E85D7F6519E4}" type="slidenum">
              <a:rPr lang="en-US" smtClean="0"/>
              <a:t>3</a:t>
            </a:fld>
            <a:endParaRPr lang="en-US"/>
          </a:p>
        </p:txBody>
      </p:sp>
    </p:spTree>
    <p:extLst>
      <p:ext uri="{BB962C8B-B14F-4D97-AF65-F5344CB8AC3E}">
        <p14:creationId xmlns:p14="http://schemas.microsoft.com/office/powerpoint/2010/main" val="178308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an example of what a pipeline typically looks like. Multiple inputs enter an end to end process written in code. In this case, the code is written in python. The process is underpinned by coding good practices – version control managed with Git, code hosted on an online repository to enable collaboration, code tests are run automatically and the proportion of the code covered by automated tests is reported.</a:t>
            </a:r>
          </a:p>
        </p:txBody>
      </p:sp>
      <p:sp>
        <p:nvSpPr>
          <p:cNvPr id="4" name="Slide Number Placeholder 3"/>
          <p:cNvSpPr>
            <a:spLocks noGrp="1"/>
          </p:cNvSpPr>
          <p:nvPr>
            <p:ph type="sldNum" sz="quarter" idx="10"/>
          </p:nvPr>
        </p:nvSpPr>
        <p:spPr/>
        <p:txBody>
          <a:bodyPr/>
          <a:lstStyle/>
          <a:p>
            <a:fld id="{CFF51E79-1E8D-5543-A546-E85D7F6519E4}" type="slidenum">
              <a:rPr lang="en-US" smtClean="0"/>
              <a:t>12</a:t>
            </a:fld>
            <a:endParaRPr lang="en-US"/>
          </a:p>
        </p:txBody>
      </p:sp>
    </p:spTree>
    <p:extLst>
      <p:ext uri="{BB962C8B-B14F-4D97-AF65-F5344CB8AC3E}">
        <p14:creationId xmlns:p14="http://schemas.microsoft.com/office/powerpoint/2010/main" val="123925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We’ve often found when we present these ideas that people find them quite abstract. So this slide an the next two try to set out some examples of what this looks like in practice. When we presented to India, they didn’t really get the difference between this and a standard DST automated process. I think the point is that RAP is more flexible and agile than trying to set a process in stone forever – because for most statistical bulletins, the outputs change with each release, unlike a data pipeline where the process is very static.</a:t>
            </a:r>
          </a:p>
        </p:txBody>
      </p:sp>
      <p:sp>
        <p:nvSpPr>
          <p:cNvPr id="4" name="Slide Number Placeholder 3"/>
          <p:cNvSpPr>
            <a:spLocks noGrp="1"/>
          </p:cNvSpPr>
          <p:nvPr>
            <p:ph type="sldNum" sz="quarter" idx="5"/>
          </p:nvPr>
        </p:nvSpPr>
        <p:spPr/>
        <p:txBody>
          <a:bodyPr/>
          <a:lstStyle/>
          <a:p>
            <a:fld id="{8DA2FA2E-5A4F-40CB-A4CD-B782C919F5B4}" type="slidenum">
              <a:rPr lang="en-GB" smtClean="0"/>
              <a:t>13</a:t>
            </a:fld>
            <a:endParaRPr lang="en-GB"/>
          </a:p>
        </p:txBody>
      </p:sp>
    </p:spTree>
    <p:extLst>
      <p:ext uri="{BB962C8B-B14F-4D97-AF65-F5344CB8AC3E}">
        <p14:creationId xmlns:p14="http://schemas.microsoft.com/office/powerpoint/2010/main" val="109807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an R markdown template on the left, and the template as populated during the pipeline run. This is about minimising cut and paste risks – the elements that need updating like numbers and graphics are automatically populated by the pipeline code.</a:t>
            </a:r>
          </a:p>
        </p:txBody>
      </p:sp>
      <p:sp>
        <p:nvSpPr>
          <p:cNvPr id="4" name="Slide Number Placeholder 3"/>
          <p:cNvSpPr>
            <a:spLocks noGrp="1"/>
          </p:cNvSpPr>
          <p:nvPr>
            <p:ph type="sldNum" sz="quarter" idx="5"/>
          </p:nvPr>
        </p:nvSpPr>
        <p:spPr/>
        <p:txBody>
          <a:bodyPr/>
          <a:lstStyle/>
          <a:p>
            <a:fld id="{8DA2FA2E-5A4F-40CB-A4CD-B782C919F5B4}" type="slidenum">
              <a:rPr lang="en-GB" smtClean="0"/>
              <a:t>14</a:t>
            </a:fld>
            <a:endParaRPr lang="en-GB"/>
          </a:p>
        </p:txBody>
      </p:sp>
    </p:spTree>
    <p:extLst>
      <p:ext uri="{BB962C8B-B14F-4D97-AF65-F5344CB8AC3E}">
        <p14:creationId xmlns:p14="http://schemas.microsoft.com/office/powerpoint/2010/main" val="2006870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example of the R code that generates the report on the right. This is an excerpt from  a QA report (actually numbers of cases during the COVID-19 pandemic, I think) – the point being that you can tailor this content to be whatever you need as a quality assurer. This is about removing the need for an analyst to compute this stuff manually. The outputs can be fed into a QA report for manual checking, or automated quality checks, or both. And once we have this process, introducing new checks is easy, as the code is modular. We can also re-use the assurance code for other things.</a:t>
            </a:r>
          </a:p>
        </p:txBody>
      </p:sp>
      <p:sp>
        <p:nvSpPr>
          <p:cNvPr id="4" name="Slide Number Placeholder 3"/>
          <p:cNvSpPr>
            <a:spLocks noGrp="1"/>
          </p:cNvSpPr>
          <p:nvPr>
            <p:ph type="sldNum" sz="quarter" idx="5"/>
          </p:nvPr>
        </p:nvSpPr>
        <p:spPr/>
        <p:txBody>
          <a:bodyPr/>
          <a:lstStyle/>
          <a:p>
            <a:fld id="{8DA2FA2E-5A4F-40CB-A4CD-B782C919F5B4}" type="slidenum">
              <a:rPr lang="en-GB" smtClean="0"/>
              <a:t>15</a:t>
            </a:fld>
            <a:endParaRPr lang="en-GB"/>
          </a:p>
        </p:txBody>
      </p:sp>
    </p:spTree>
    <p:extLst>
      <p:ext uri="{BB962C8B-B14F-4D97-AF65-F5344CB8AC3E}">
        <p14:creationId xmlns:p14="http://schemas.microsoft.com/office/powerpoint/2010/main" val="73759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0" i="0">
                <a:solidFill>
                  <a:srgbClr val="004556"/>
                </a:solidFill>
                <a:effectLst/>
                <a:latin typeface="Open Sans" panose="020B0606030504020204" pitchFamily="34" charset="0"/>
              </a:rPr>
              <a:t>Implementing even one of the RAP techniques will improve the trustworthiness and quality of our analysis. However, the </a:t>
            </a:r>
            <a:r>
              <a:rPr lang="en-GB" b="0" i="0">
                <a:solidFill>
                  <a:srgbClr val="0000EE"/>
                </a:solidFill>
                <a:effectLst/>
                <a:latin typeface="Open Sans" panose="020B0606030504020204" pitchFamily="34" charset="0"/>
                <a:hlinkClick r:id="rId3"/>
              </a:rPr>
              <a:t>RAP champions network </a:t>
            </a:r>
            <a:r>
              <a:rPr lang="en-GB" b="0" i="0">
                <a:solidFill>
                  <a:srgbClr val="004556"/>
                </a:solidFill>
                <a:effectLst/>
                <a:latin typeface="Open Sans" panose="020B0606030504020204" pitchFamily="34" charset="0"/>
              </a:rPr>
              <a:t>for UK government has set out a RAP Minimum Viable Product (MVP) as follows.</a:t>
            </a:r>
          </a:p>
          <a:p>
            <a:pPr marL="139700" indent="0" algn="l">
              <a:buNone/>
            </a:pPr>
            <a:r>
              <a:rPr lang="en-GB" b="0" i="0">
                <a:solidFill>
                  <a:srgbClr val="004556"/>
                </a:solidFill>
                <a:effectLst/>
                <a:latin typeface="Open Sans" panose="020B0606030504020204" pitchFamily="34" charset="0"/>
              </a:rPr>
              <a:t>At a minimum, a RAP must:</a:t>
            </a:r>
          </a:p>
          <a:p>
            <a:pPr marL="457200" indent="-317500" algn="l"/>
            <a:r>
              <a:rPr lang="en-GB" b="0" i="0">
                <a:solidFill>
                  <a:srgbClr val="004556"/>
                </a:solidFill>
                <a:effectLst/>
                <a:latin typeface="Open Sans" panose="020B0606030504020204" pitchFamily="34" charset="0"/>
              </a:rPr>
              <a:t>Minimise manual steps, for example copy-paste, point-click or drag-drop operations. Where it is absolutely necessary to include a manual step in the process this must be documented as described below.</a:t>
            </a:r>
          </a:p>
          <a:p>
            <a:pPr marL="457200" indent="-317500" algn="l"/>
            <a:r>
              <a:rPr lang="en-GB" b="0" i="0">
                <a:solidFill>
                  <a:srgbClr val="004556"/>
                </a:solidFill>
                <a:effectLst/>
                <a:latin typeface="Open Sans" panose="020B0606030504020204" pitchFamily="34" charset="0"/>
              </a:rPr>
              <a:t>Be built using open source software which is available to anyone, preferably R or python.</a:t>
            </a:r>
          </a:p>
          <a:p>
            <a:pPr marL="457200" indent="-317500" algn="l"/>
            <a:r>
              <a:rPr lang="en-GB" b="0" i="0">
                <a:solidFill>
                  <a:srgbClr val="004556"/>
                </a:solidFill>
                <a:effectLst/>
                <a:latin typeface="Open Sans" panose="020B0606030504020204" pitchFamily="34" charset="0"/>
              </a:rPr>
              <a:t>Deepen technical and quality assurance processes with </a:t>
            </a:r>
            <a:r>
              <a:rPr lang="en-GB" b="0" i="0">
                <a:solidFill>
                  <a:srgbClr val="0000EE"/>
                </a:solidFill>
                <a:effectLst/>
                <a:latin typeface="Open Sans" panose="020B0606030504020204" pitchFamily="34" charset="0"/>
                <a:hlinkClick r:id="rId4"/>
              </a:rPr>
              <a:t>peer review</a:t>
            </a:r>
            <a:r>
              <a:rPr lang="en-GB" b="0" i="0">
                <a:solidFill>
                  <a:srgbClr val="004556"/>
                </a:solidFill>
                <a:effectLst/>
                <a:latin typeface="Open Sans" panose="020B0606030504020204" pitchFamily="34" charset="0"/>
              </a:rPr>
              <a:t> to ensure that the process is reproducible and that the below requirements have been met.</a:t>
            </a:r>
          </a:p>
          <a:p>
            <a:pPr marL="457200" indent="-317500" algn="l"/>
            <a:r>
              <a:rPr lang="en-GB" b="0" i="0">
                <a:solidFill>
                  <a:srgbClr val="004556"/>
                </a:solidFill>
                <a:effectLst/>
                <a:latin typeface="Open Sans" panose="020B0606030504020204" pitchFamily="34" charset="0"/>
              </a:rPr>
              <a:t>Guarantee an audit trail using </a:t>
            </a:r>
            <a:r>
              <a:rPr lang="en-GB" b="0" i="0">
                <a:solidFill>
                  <a:srgbClr val="0000EE"/>
                </a:solidFill>
                <a:effectLst/>
                <a:latin typeface="Open Sans" panose="020B0606030504020204" pitchFamily="34" charset="0"/>
                <a:hlinkClick r:id="rId5"/>
              </a:rPr>
              <a:t>version control software</a:t>
            </a:r>
            <a:r>
              <a:rPr lang="en-GB" b="0" i="0">
                <a:solidFill>
                  <a:srgbClr val="004556"/>
                </a:solidFill>
                <a:effectLst/>
                <a:latin typeface="Open Sans" panose="020B0606030504020204" pitchFamily="34" charset="0"/>
              </a:rPr>
              <a:t>, preferably Git.</a:t>
            </a:r>
          </a:p>
          <a:p>
            <a:pPr marL="457200" indent="-317500" algn="l"/>
            <a:r>
              <a:rPr lang="en-GB" b="0" i="0">
                <a:solidFill>
                  <a:srgbClr val="004556"/>
                </a:solidFill>
                <a:effectLst/>
                <a:latin typeface="Open Sans" panose="020B0606030504020204" pitchFamily="34" charset="0"/>
              </a:rPr>
              <a:t>Be </a:t>
            </a:r>
            <a:r>
              <a:rPr lang="en-GB" b="0" i="0">
                <a:solidFill>
                  <a:srgbClr val="0000EE"/>
                </a:solidFill>
                <a:effectLst/>
                <a:latin typeface="Open Sans" panose="020B0606030504020204" pitchFamily="34" charset="0"/>
                <a:hlinkClick r:id="rId6"/>
              </a:rPr>
              <a:t>open to anyone</a:t>
            </a:r>
            <a:r>
              <a:rPr lang="en-GB" b="0" i="0">
                <a:solidFill>
                  <a:srgbClr val="004556"/>
                </a:solidFill>
                <a:effectLst/>
                <a:latin typeface="Open Sans" panose="020B0606030504020204" pitchFamily="34" charset="0"/>
              </a:rPr>
              <a:t> – this can be facilitated most easily through the use of file and code sharing platforms.</a:t>
            </a:r>
          </a:p>
          <a:p>
            <a:pPr marL="457200" indent="-317500" algn="l"/>
            <a:r>
              <a:rPr lang="en-GB" b="0" i="0">
                <a:solidFill>
                  <a:srgbClr val="004556"/>
                </a:solidFill>
                <a:effectLst/>
                <a:latin typeface="Open Sans" panose="020B0606030504020204" pitchFamily="34" charset="0"/>
              </a:rPr>
              <a:t>Follow existing good practice for quality assurance – guidance set by departments or organisations, and by the Analysis Function teams and Data Quality Hub for the Analysis Function and Government Statistical Service.</a:t>
            </a:r>
          </a:p>
          <a:p>
            <a:pPr marL="457200" indent="-317500" algn="l"/>
            <a:r>
              <a:rPr lang="en-GB" b="0" i="0">
                <a:solidFill>
                  <a:srgbClr val="004556"/>
                </a:solidFill>
                <a:effectLst/>
                <a:latin typeface="Open Sans" panose="020B0606030504020204" pitchFamily="34" charset="0"/>
              </a:rPr>
              <a:t>Contain </a:t>
            </a:r>
            <a:r>
              <a:rPr lang="en-GB" b="0" i="0">
                <a:solidFill>
                  <a:srgbClr val="0000EE"/>
                </a:solidFill>
                <a:effectLst/>
                <a:latin typeface="Open Sans" panose="020B0606030504020204" pitchFamily="34" charset="0"/>
                <a:hlinkClick r:id="rId7"/>
              </a:rPr>
              <a:t>well-commented</a:t>
            </a:r>
            <a:r>
              <a:rPr lang="en-GB" b="0" i="0">
                <a:solidFill>
                  <a:srgbClr val="004556"/>
                </a:solidFill>
                <a:effectLst/>
                <a:latin typeface="Open Sans" panose="020B0606030504020204" pitchFamily="34" charset="0"/>
              </a:rPr>
              <a:t> code and have </a:t>
            </a:r>
            <a:r>
              <a:rPr lang="en-GB" b="0" i="0">
                <a:solidFill>
                  <a:srgbClr val="0000EE"/>
                </a:solidFill>
                <a:effectLst/>
                <a:latin typeface="Open Sans" panose="020B0606030504020204" pitchFamily="34" charset="0"/>
                <a:hlinkClick r:id="rId8"/>
              </a:rPr>
              <a:t>documentation embedded</a:t>
            </a:r>
            <a:r>
              <a:rPr lang="en-GB" b="0" i="0">
                <a:solidFill>
                  <a:srgbClr val="004556"/>
                </a:solidFill>
                <a:effectLst/>
                <a:latin typeface="Open Sans" panose="020B0606030504020204" pitchFamily="34" charset="0"/>
              </a:rPr>
              <a:t> and version controlled within the product, rather than saved elsewhere.</a:t>
            </a:r>
          </a:p>
          <a:p>
            <a:pPr marL="457200" indent="-317500" algn="l"/>
            <a:endParaRPr lang="en-GB" b="0" i="0">
              <a:solidFill>
                <a:srgbClr val="004556"/>
              </a:solidFill>
              <a:effectLst/>
              <a:latin typeface="Open Sans" panose="020B0606030504020204" pitchFamily="34" charset="0"/>
            </a:endParaRPr>
          </a:p>
          <a:p>
            <a:pPr marL="457200" indent="-317500" algn="l"/>
            <a:r>
              <a:rPr lang="en-GB" b="0" i="0">
                <a:solidFill>
                  <a:srgbClr val="004556"/>
                </a:solidFill>
                <a:effectLst/>
                <a:latin typeface="Open Sans" panose="020B0606030504020204" pitchFamily="34" charset="0"/>
              </a:rPr>
              <a:t>At ONS, we’ve set the bar a bit higher, because we’ve got the technology in place to include some more advanced practices. The link at the bottom of the page goes to the ONS RAP Standard (a public website).</a:t>
            </a:r>
          </a:p>
        </p:txBody>
      </p:sp>
      <p:sp>
        <p:nvSpPr>
          <p:cNvPr id="4" name="Slide Number Placeholder 3"/>
          <p:cNvSpPr>
            <a:spLocks noGrp="1"/>
          </p:cNvSpPr>
          <p:nvPr>
            <p:ph type="sldNum" sz="quarter" idx="5"/>
          </p:nvPr>
        </p:nvSpPr>
        <p:spPr/>
        <p:txBody>
          <a:bodyPr/>
          <a:lstStyle/>
          <a:p>
            <a:fld id="{57F3E69D-6FBF-4C07-8647-94C21E2D76EA}" type="slidenum">
              <a:rPr lang="en-GB" smtClean="0"/>
              <a:t>16</a:t>
            </a:fld>
            <a:endParaRPr lang="en-GB"/>
          </a:p>
        </p:txBody>
      </p:sp>
    </p:spTree>
    <p:extLst>
      <p:ext uri="{BB962C8B-B14F-4D97-AF65-F5344CB8AC3E}">
        <p14:creationId xmlns:p14="http://schemas.microsoft.com/office/powerpoint/2010/main" val="69090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what we’ve learned from implementing RAPs in ONS and in other government departments. </a:t>
            </a:r>
          </a:p>
          <a:p>
            <a:endParaRPr lang="en-GB"/>
          </a:p>
          <a:p>
            <a:r>
              <a:rPr lang="en-GB"/>
              <a:t>In general, implementing RAP provides large savings in analyst time to run an end-to-end statistical process. Exactly how much depends on the process. Very regular processes with lots of manual steps tend to bring the biggest savings when using RAP, but even moving from very simple repetitive scripts to modular code can bring big advantages. </a:t>
            </a:r>
          </a:p>
          <a:p>
            <a:endParaRPr lang="en-GB"/>
          </a:p>
          <a:p>
            <a:r>
              <a:rPr lang="en-GB"/>
              <a:t>As an example, our Quarterly Greenhouse Gases publication used to take two people 4-6 weeks, four times a year (240 person days). The equivalent RAP process takes one person 3-4 days (16 person days) – a reduction in time taken of 93%.</a:t>
            </a:r>
          </a:p>
        </p:txBody>
      </p:sp>
      <p:sp>
        <p:nvSpPr>
          <p:cNvPr id="4" name="Slide Number Placeholder 3"/>
          <p:cNvSpPr>
            <a:spLocks noGrp="1"/>
          </p:cNvSpPr>
          <p:nvPr>
            <p:ph type="sldNum" sz="quarter" idx="5"/>
          </p:nvPr>
        </p:nvSpPr>
        <p:spPr/>
        <p:txBody>
          <a:bodyPr/>
          <a:lstStyle/>
          <a:p>
            <a:fld id="{8DA2FA2E-5A4F-40CB-A4CD-B782C919F5B4}" type="slidenum">
              <a:rPr lang="en-GB" smtClean="0"/>
              <a:t>17</a:t>
            </a:fld>
            <a:endParaRPr lang="en-GB"/>
          </a:p>
        </p:txBody>
      </p:sp>
    </p:spTree>
    <p:extLst>
      <p:ext uri="{BB962C8B-B14F-4D97-AF65-F5344CB8AC3E}">
        <p14:creationId xmlns:p14="http://schemas.microsoft.com/office/powerpoint/2010/main" val="1346930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RAP also brings some harder-to-measure benefits, most notably around improving quality and ease of assurance. We’ve found that RAP pipelines are easier and faster to fix when they go wrong, easier to understand (so new staff can pick them up more quickly) and because we can redeploy code modules we avoid reinventing the wheel. We’ve also found that even high pressure work with fast turnaround times benefits from RAP.</a:t>
            </a:r>
          </a:p>
        </p:txBody>
      </p:sp>
      <p:sp>
        <p:nvSpPr>
          <p:cNvPr id="4" name="Slide Number Placeholder 3"/>
          <p:cNvSpPr>
            <a:spLocks noGrp="1"/>
          </p:cNvSpPr>
          <p:nvPr>
            <p:ph type="sldNum" sz="quarter" idx="5"/>
          </p:nvPr>
        </p:nvSpPr>
        <p:spPr/>
        <p:txBody>
          <a:bodyPr/>
          <a:lstStyle/>
          <a:p>
            <a:fld id="{8DA2FA2E-5A4F-40CB-A4CD-B782C919F5B4}" type="slidenum">
              <a:rPr lang="en-GB" smtClean="0"/>
              <a:t>18</a:t>
            </a:fld>
            <a:endParaRPr lang="en-GB"/>
          </a:p>
        </p:txBody>
      </p:sp>
    </p:spTree>
    <p:extLst>
      <p:ext uri="{BB962C8B-B14F-4D97-AF65-F5344CB8AC3E}">
        <p14:creationId xmlns:p14="http://schemas.microsoft.com/office/powerpoint/2010/main" val="253868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scenarios where deploying RAP usually creates very quick realised benefits.</a:t>
            </a:r>
          </a:p>
        </p:txBody>
      </p:sp>
      <p:sp>
        <p:nvSpPr>
          <p:cNvPr id="4" name="Slide Number Placeholder 3"/>
          <p:cNvSpPr>
            <a:spLocks noGrp="1"/>
          </p:cNvSpPr>
          <p:nvPr>
            <p:ph type="sldNum" sz="quarter" idx="5"/>
          </p:nvPr>
        </p:nvSpPr>
        <p:spPr/>
        <p:txBody>
          <a:bodyPr/>
          <a:lstStyle/>
          <a:p>
            <a:fld id="{8DA2FA2E-5A4F-40CB-A4CD-B782C919F5B4}" type="slidenum">
              <a:rPr lang="en-GB" smtClean="0"/>
              <a:t>19</a:t>
            </a:fld>
            <a:endParaRPr lang="en-GB"/>
          </a:p>
        </p:txBody>
      </p:sp>
    </p:spTree>
    <p:extLst>
      <p:ext uri="{BB962C8B-B14F-4D97-AF65-F5344CB8AC3E}">
        <p14:creationId xmlns:p14="http://schemas.microsoft.com/office/powerpoint/2010/main" val="231497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if we’re going to achieve all that, we need these building blocks to be in place from the start. We’ve found that when these things are not in place, moving to “analysis as code” is much harder to do. </a:t>
            </a:r>
          </a:p>
        </p:txBody>
      </p:sp>
      <p:sp>
        <p:nvSpPr>
          <p:cNvPr id="4" name="Slide Number Placeholder 3"/>
          <p:cNvSpPr>
            <a:spLocks noGrp="1"/>
          </p:cNvSpPr>
          <p:nvPr>
            <p:ph type="sldNum" sz="quarter" idx="5"/>
          </p:nvPr>
        </p:nvSpPr>
        <p:spPr/>
        <p:txBody>
          <a:bodyPr/>
          <a:lstStyle/>
          <a:p>
            <a:fld id="{10E82C68-75CC-4E4F-950F-7E3EF9D5DD2E}" type="slidenum">
              <a:rPr lang="en-GB" smtClean="0"/>
              <a:t>20</a:t>
            </a:fld>
            <a:endParaRPr lang="en-GB"/>
          </a:p>
        </p:txBody>
      </p:sp>
    </p:spTree>
    <p:extLst>
      <p:ext uri="{BB962C8B-B14F-4D97-AF65-F5344CB8AC3E}">
        <p14:creationId xmlns:p14="http://schemas.microsoft.com/office/powerpoint/2010/main" val="1336355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Organisations need the right tools in place to implement RAP. This usually means open source tools.</a:t>
            </a:r>
          </a:p>
          <a:p>
            <a:r>
              <a:rPr lang="en-GB"/>
              <a:t>When we’ve tried implementing the RAP way of working with teams who have little coding capability, we found that the learning curve is usually too steep for them.</a:t>
            </a:r>
          </a:p>
          <a:p>
            <a:r>
              <a:rPr lang="en-GB"/>
              <a:t>We need the right buy in from the top. Without senior sponsorship and understanding of why RAP is important, it is unlikely that embedding RAP will succeed.</a:t>
            </a:r>
          </a:p>
          <a:p>
            <a:r>
              <a:rPr lang="en-GB"/>
              <a:t>Finally, teams need time and space to build capability and learn this new way of working. We’ve found that it takes about 3-4 months (working a couple of days a week) to bring somebody with a good basic understanding of coding to the level where they can build and maintain RAPs, based on our approach to embedding the skills (see slide 23 “Embedding RAP in ONS teams”</a:t>
            </a:r>
          </a:p>
          <a:p>
            <a:endParaRPr lang="en-GB"/>
          </a:p>
        </p:txBody>
      </p:sp>
      <p:sp>
        <p:nvSpPr>
          <p:cNvPr id="4" name="Slide Number Placeholder 3"/>
          <p:cNvSpPr>
            <a:spLocks noGrp="1"/>
          </p:cNvSpPr>
          <p:nvPr>
            <p:ph type="sldNum" sz="quarter" idx="5"/>
          </p:nvPr>
        </p:nvSpPr>
        <p:spPr/>
        <p:txBody>
          <a:bodyPr/>
          <a:lstStyle/>
          <a:p>
            <a:fld id="{8DA2FA2E-5A4F-40CB-A4CD-B782C919F5B4}" type="slidenum">
              <a:rPr lang="en-GB" smtClean="0"/>
              <a:t>21</a:t>
            </a:fld>
            <a:endParaRPr lang="en-GB"/>
          </a:p>
        </p:txBody>
      </p:sp>
    </p:spTree>
    <p:extLst>
      <p:ext uri="{BB962C8B-B14F-4D97-AF65-F5344CB8AC3E}">
        <p14:creationId xmlns:p14="http://schemas.microsoft.com/office/powerpoint/2010/main" val="102769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UK government, we produce a lot of statistical content like this. Mostly, these reports are produced by analyst teams on a bespoke basis. RAP is about making that process as resilient, transparent and re-usable as we can, by removing manual steps and generating as much as we can using software. We can’t automate everything – but we want to get to a position where the role of the analyst is really to add technical value and interpretation, not to spend their time copying and pasting tables and charts or making them manually.</a:t>
            </a:r>
          </a:p>
        </p:txBody>
      </p:sp>
      <p:sp>
        <p:nvSpPr>
          <p:cNvPr id="4" name="Slide Number Placeholder 3"/>
          <p:cNvSpPr>
            <a:spLocks noGrp="1"/>
          </p:cNvSpPr>
          <p:nvPr>
            <p:ph type="sldNum" sz="quarter" idx="5"/>
          </p:nvPr>
        </p:nvSpPr>
        <p:spPr/>
        <p:txBody>
          <a:bodyPr/>
          <a:lstStyle/>
          <a:p>
            <a:fld id="{8DA2FA2E-5A4F-40CB-A4CD-B782C919F5B4}" type="slidenum">
              <a:rPr lang="en-GB" smtClean="0"/>
              <a:t>4</a:t>
            </a:fld>
            <a:endParaRPr lang="en-GB"/>
          </a:p>
        </p:txBody>
      </p:sp>
    </p:spTree>
    <p:extLst>
      <p:ext uri="{BB962C8B-B14F-4D97-AF65-F5344CB8AC3E}">
        <p14:creationId xmlns:p14="http://schemas.microsoft.com/office/powerpoint/2010/main" val="147156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big challenges we’ve faced in ONS as we try to move to this way of working. </a:t>
            </a:r>
          </a:p>
        </p:txBody>
      </p:sp>
      <p:sp>
        <p:nvSpPr>
          <p:cNvPr id="4" name="Slide Number Placeholder 3"/>
          <p:cNvSpPr>
            <a:spLocks noGrp="1"/>
          </p:cNvSpPr>
          <p:nvPr>
            <p:ph type="sldNum" sz="quarter" idx="5"/>
          </p:nvPr>
        </p:nvSpPr>
        <p:spPr/>
        <p:txBody>
          <a:bodyPr/>
          <a:lstStyle/>
          <a:p>
            <a:fld id="{8DA2FA2E-5A4F-40CB-A4CD-B782C919F5B4}" type="slidenum">
              <a:rPr lang="en-GB" smtClean="0"/>
              <a:t>22</a:t>
            </a:fld>
            <a:endParaRPr lang="en-GB"/>
          </a:p>
        </p:txBody>
      </p:sp>
    </p:spTree>
    <p:extLst>
      <p:ext uri="{BB962C8B-B14F-4D97-AF65-F5344CB8AC3E}">
        <p14:creationId xmlns:p14="http://schemas.microsoft.com/office/powerpoint/2010/main" val="18247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we work with teams to build capability in automating statistical workflows, this is the set of broad principles we adopt.  The most important are the behavioural ones – that teams learn by doing, rather than being told how or what to do, and that we make extensive use of mentoring and paired working to build capability and reinforce good practice.  Finally, we start as we mean to go on, building in version control, unit testing and writing good documentation right from the start.</a:t>
            </a:r>
          </a:p>
        </p:txBody>
      </p:sp>
      <p:sp>
        <p:nvSpPr>
          <p:cNvPr id="4" name="Slide Number Placeholder 3"/>
          <p:cNvSpPr>
            <a:spLocks noGrp="1"/>
          </p:cNvSpPr>
          <p:nvPr>
            <p:ph type="sldNum" sz="quarter" idx="5"/>
          </p:nvPr>
        </p:nvSpPr>
        <p:spPr/>
        <p:txBody>
          <a:bodyPr/>
          <a:lstStyle/>
          <a:p>
            <a:fld id="{10E82C68-75CC-4E4F-950F-7E3EF9D5DD2E}" type="slidenum">
              <a:rPr lang="en-GB" smtClean="0"/>
              <a:t>23</a:t>
            </a:fld>
            <a:endParaRPr lang="en-GB"/>
          </a:p>
        </p:txBody>
      </p:sp>
    </p:spTree>
    <p:extLst>
      <p:ext uri="{BB962C8B-B14F-4D97-AF65-F5344CB8AC3E}">
        <p14:creationId xmlns:p14="http://schemas.microsoft.com/office/powerpoint/2010/main" val="4125135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some of the enablers in place in UK government and ONS to promote and prioritise RAP. We’ve found that having these things in place really helps to build momentum. </a:t>
            </a:r>
          </a:p>
        </p:txBody>
      </p:sp>
      <p:sp>
        <p:nvSpPr>
          <p:cNvPr id="4" name="Slide Number Placeholder 3"/>
          <p:cNvSpPr>
            <a:spLocks noGrp="1"/>
          </p:cNvSpPr>
          <p:nvPr>
            <p:ph type="sldNum" sz="quarter" idx="5"/>
          </p:nvPr>
        </p:nvSpPr>
        <p:spPr/>
        <p:txBody>
          <a:bodyPr/>
          <a:lstStyle/>
          <a:p>
            <a:fld id="{8DA2FA2E-5A4F-40CB-A4CD-B782C919F5B4}" type="slidenum">
              <a:rPr lang="en-GB" smtClean="0"/>
              <a:t>24</a:t>
            </a:fld>
            <a:endParaRPr lang="en-GB"/>
          </a:p>
        </p:txBody>
      </p:sp>
    </p:spTree>
    <p:extLst>
      <p:ext uri="{BB962C8B-B14F-4D97-AF65-F5344CB8AC3E}">
        <p14:creationId xmlns:p14="http://schemas.microsoft.com/office/powerpoint/2010/main" val="60925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t>I have already mentioned the minimum viable RAP guidance, but our key piece of documentation is the Quality Assurance of Code for Analysis and Research guidance, QACAR for short, and known affectionately as the Duck Book (QACAR = quack = duck).</a:t>
            </a:r>
          </a:p>
          <a:p>
            <a:pPr marL="139700" indent="0">
              <a:buNone/>
            </a:pPr>
            <a:r>
              <a:rPr lang="en-GB"/>
              <a:t>This guidance outlines good practices in programming, written with government analysts in mind.</a:t>
            </a:r>
          </a:p>
          <a:p>
            <a:pPr marL="139700" indent="0">
              <a:buNone/>
            </a:pPr>
            <a:r>
              <a:rPr lang="en-GB"/>
              <a:t>Pinning down what should be included in a minimum RAP was difficult, as it is very subjective and circumstantial.</a:t>
            </a:r>
          </a:p>
          <a:p>
            <a:pPr marL="139700" indent="0">
              <a:buNone/>
            </a:pPr>
            <a:r>
              <a:rPr lang="en-GB"/>
              <a:t>We therefore also created three QA checklists to help people to understand where their projects are at and what they should be aiming for.</a:t>
            </a:r>
          </a:p>
          <a:p>
            <a:pPr marL="139700" indent="0">
              <a:buNone/>
            </a:pPr>
            <a:r>
              <a:rPr lang="en-GB"/>
              <a:t>Which checklist you should use depends on the type of analysis you are doing, its risks and complexity.</a:t>
            </a:r>
          </a:p>
          <a:p>
            <a:pPr marL="139700" indent="0">
              <a:buNone/>
            </a:pPr>
            <a:r>
              <a:rPr lang="en-GB"/>
              <a:t>These are available alongside the Duck Book.</a:t>
            </a:r>
          </a:p>
        </p:txBody>
      </p:sp>
      <p:sp>
        <p:nvSpPr>
          <p:cNvPr id="4" name="Slide Number Placeholder 3"/>
          <p:cNvSpPr>
            <a:spLocks noGrp="1"/>
          </p:cNvSpPr>
          <p:nvPr>
            <p:ph type="sldNum" sz="quarter" idx="5"/>
          </p:nvPr>
        </p:nvSpPr>
        <p:spPr/>
        <p:txBody>
          <a:bodyPr/>
          <a:lstStyle/>
          <a:p>
            <a:fld id="{6282A2A4-49D4-4E6C-B79F-354BB9365CDB}" type="slidenum">
              <a:rPr lang="en-GB" smtClean="0"/>
              <a:t>25</a:t>
            </a:fld>
            <a:endParaRPr lang="en-GB"/>
          </a:p>
        </p:txBody>
      </p:sp>
    </p:spTree>
    <p:extLst>
      <p:ext uri="{BB962C8B-B14F-4D97-AF65-F5344CB8AC3E}">
        <p14:creationId xmlns:p14="http://schemas.microsoft.com/office/powerpoint/2010/main" val="174132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a:t>
            </a:r>
            <a:r>
              <a:rPr lang="en-GB" err="1"/>
              <a:t>piplines</a:t>
            </a:r>
            <a:r>
              <a:rPr lang="en-GB"/>
              <a:t> used to look something like this. Multiple inputs, into proprietary software tools, with outputs feeding into Word documents, PDF files or web pages.</a:t>
            </a:r>
          </a:p>
        </p:txBody>
      </p:sp>
      <p:sp>
        <p:nvSpPr>
          <p:cNvPr id="4" name="Slide Number Placeholder 3"/>
          <p:cNvSpPr>
            <a:spLocks noGrp="1"/>
          </p:cNvSpPr>
          <p:nvPr>
            <p:ph type="sldNum" sz="quarter" idx="10"/>
          </p:nvPr>
        </p:nvSpPr>
        <p:spPr/>
        <p:txBody>
          <a:bodyPr/>
          <a:lstStyle/>
          <a:p>
            <a:fld id="{01E35D38-371F-459E-8EC0-DCA03BCC6823}" type="slidenum">
              <a:rPr lang="en-GB" smtClean="0"/>
              <a:t>5</a:t>
            </a:fld>
            <a:endParaRPr lang="en-GB"/>
          </a:p>
        </p:txBody>
      </p:sp>
    </p:spTree>
    <p:extLst>
      <p:ext uri="{BB962C8B-B14F-4D97-AF65-F5344CB8AC3E}">
        <p14:creationId xmlns:p14="http://schemas.microsoft.com/office/powerpoint/2010/main" val="38870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Generating the output in the Word document is often a manual process.  This can involve, for example, cutting and pasting numbers from tables into written commentary, and graphs from Excel into Word. There is significant potential for mistakes here.</a:t>
            </a:r>
          </a:p>
        </p:txBody>
      </p:sp>
      <p:sp>
        <p:nvSpPr>
          <p:cNvPr id="4" name="Slide Number Placeholder 3"/>
          <p:cNvSpPr>
            <a:spLocks noGrp="1"/>
          </p:cNvSpPr>
          <p:nvPr>
            <p:ph type="sldNum" sz="quarter" idx="10"/>
          </p:nvPr>
        </p:nvSpPr>
        <p:spPr/>
        <p:txBody>
          <a:bodyPr/>
          <a:lstStyle/>
          <a:p>
            <a:fld id="{01E35D38-371F-459E-8EC0-DCA03BCC6823}" type="slidenum">
              <a:rPr lang="en-GB" smtClean="0"/>
              <a:t>6</a:t>
            </a:fld>
            <a:endParaRPr lang="en-GB"/>
          </a:p>
        </p:txBody>
      </p:sp>
    </p:spTree>
    <p:extLst>
      <p:ext uri="{BB962C8B-B14F-4D97-AF65-F5344CB8AC3E}">
        <p14:creationId xmlns:p14="http://schemas.microsoft.com/office/powerpoint/2010/main" val="223384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in summary, statistical pipelines that are largely manual are full of quality risks. Repetitive tasks, copy and paste and other tedious manual steps can be frustrating and hard to carry out for long periods of time. They are also laborious, hard to redo and hard to reproduce. Inputs and outputs rely on human intervention to get from one to the other.</a:t>
            </a:r>
          </a:p>
        </p:txBody>
      </p:sp>
      <p:sp>
        <p:nvSpPr>
          <p:cNvPr id="4" name="Slide Number Placeholder 3"/>
          <p:cNvSpPr>
            <a:spLocks noGrp="1"/>
          </p:cNvSpPr>
          <p:nvPr>
            <p:ph type="sldNum" sz="quarter" idx="10"/>
          </p:nvPr>
        </p:nvSpPr>
        <p:spPr/>
        <p:txBody>
          <a:bodyPr/>
          <a:lstStyle/>
          <a:p>
            <a:fld id="{CFF51E79-1E8D-5543-A546-E85D7F6519E4}" type="slidenum">
              <a:rPr lang="en-US" smtClean="0"/>
              <a:t>7</a:t>
            </a:fld>
            <a:endParaRPr lang="en-US"/>
          </a:p>
        </p:txBody>
      </p:sp>
    </p:spTree>
    <p:extLst>
      <p:ext uri="{BB962C8B-B14F-4D97-AF65-F5344CB8AC3E}">
        <p14:creationId xmlns:p14="http://schemas.microsoft.com/office/powerpoint/2010/main" val="175128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r>
              <a:rPr lang="en-GB" b="1" i="0">
                <a:solidFill>
                  <a:srgbClr val="111111"/>
                </a:solidFill>
                <a:effectLst/>
                <a:latin typeface="TiemposTextWeb"/>
              </a:rPr>
              <a:t>the model operated through a series of Excel spreadsheets, which had to be completed manually, by a process of copying and pasting data from one spreadsheet to another”</a:t>
            </a:r>
          </a:p>
          <a:p>
            <a:r>
              <a:rPr lang="en-GB" b="1" i="0">
                <a:solidFill>
                  <a:srgbClr val="111111"/>
                </a:solidFill>
                <a:effectLst/>
                <a:latin typeface="TiemposTextWeb"/>
              </a:rPr>
              <a:t>“There is some evidence the Model Review Group accelerated its review as a result of this pressure”</a:t>
            </a:r>
            <a:endParaRPr lang="en-GB" b="0" i="0">
              <a:solidFill>
                <a:srgbClr val="111111"/>
              </a:solidFill>
              <a:effectLst/>
              <a:latin typeface="TiemposTextWeb"/>
            </a:endParaRPr>
          </a:p>
          <a:p>
            <a:endParaRPr lang="en-GB" b="0" i="0">
              <a:solidFill>
                <a:srgbClr val="111111"/>
              </a:solidFill>
              <a:effectLst/>
              <a:latin typeface="TiemposTextWeb"/>
            </a:endParaRPr>
          </a:p>
          <a:p>
            <a:r>
              <a:rPr lang="en-GB" b="0" i="0">
                <a:solidFill>
                  <a:srgbClr val="111111"/>
                </a:solidFill>
                <a:effectLst/>
                <a:latin typeface="TiemposTextWeb"/>
              </a:rPr>
              <a:t>This is a famous example of how cutting and pasting in Excel can cause serious quality problems – in this case resulting in a huge financial loss. Complex processes that rely on manual actions like this are very risky.</a:t>
            </a:r>
            <a:endParaRPr lang="en-GB"/>
          </a:p>
        </p:txBody>
      </p:sp>
      <p:sp>
        <p:nvSpPr>
          <p:cNvPr id="4" name="Slide Number Placeholder 3"/>
          <p:cNvSpPr>
            <a:spLocks noGrp="1"/>
          </p:cNvSpPr>
          <p:nvPr>
            <p:ph type="sldNum" sz="quarter" idx="5"/>
          </p:nvPr>
        </p:nvSpPr>
        <p:spPr/>
        <p:txBody>
          <a:bodyPr/>
          <a:lstStyle/>
          <a:p>
            <a:fld id="{57F3E69D-6FBF-4C07-8647-94C21E2D76EA}" type="slidenum">
              <a:rPr lang="en-GB" smtClean="0"/>
              <a:t>8</a:t>
            </a:fld>
            <a:endParaRPr lang="en-GB"/>
          </a:p>
        </p:txBody>
      </p:sp>
    </p:spTree>
    <p:extLst>
      <p:ext uri="{BB962C8B-B14F-4D97-AF65-F5344CB8AC3E}">
        <p14:creationId xmlns:p14="http://schemas.microsoft.com/office/powerpoint/2010/main" val="17501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4556"/>
                </a:solidFill>
                <a:effectLst/>
                <a:latin typeface="Open Sans" panose="020B0606030504020204" pitchFamily="34" charset="0"/>
              </a:rPr>
              <a:t>Each stage of an analytical pipeline should be underpinned by a quality assurance (QA) process. In manual processes, these are typically quite limited and carry human error risk. At the same time, they can be very resource intensive and slow.</a:t>
            </a:r>
            <a:endParaRPr lang="en-GB"/>
          </a:p>
        </p:txBody>
      </p:sp>
      <p:sp>
        <p:nvSpPr>
          <p:cNvPr id="4" name="Slide Number Placeholder 3"/>
          <p:cNvSpPr>
            <a:spLocks noGrp="1"/>
          </p:cNvSpPr>
          <p:nvPr>
            <p:ph type="sldNum" sz="quarter" idx="10"/>
          </p:nvPr>
        </p:nvSpPr>
        <p:spPr/>
        <p:txBody>
          <a:bodyPr/>
          <a:lstStyle/>
          <a:p>
            <a:fld id="{CFF51E79-1E8D-5543-A546-E85D7F6519E4}" type="slidenum">
              <a:rPr lang="en-US" smtClean="0"/>
              <a:t>9</a:t>
            </a:fld>
            <a:endParaRPr lang="en-US"/>
          </a:p>
        </p:txBody>
      </p:sp>
    </p:spTree>
    <p:extLst>
      <p:ext uri="{BB962C8B-B14F-4D97-AF65-F5344CB8AC3E}">
        <p14:creationId xmlns:p14="http://schemas.microsoft.com/office/powerpoint/2010/main" val="25322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17500"/>
            <a:r>
              <a:rPr lang="en-GB"/>
              <a:t>Reproducibility is vital to research, and has become a very important topic in academic literature. Different sciences define reproducibility differently, but we use the definition from the Alan Turing Institute’s Turing Way handbook.</a:t>
            </a:r>
          </a:p>
          <a:p>
            <a:pPr marL="457200" indent="-317500"/>
            <a:r>
              <a:rPr lang="en-GB"/>
              <a:t>That is, “a result is reproducible when the same analysis steps performed on the same dataset consistently produces the same answer”.</a:t>
            </a:r>
          </a:p>
          <a:p>
            <a:pPr marL="457200" indent="-317500"/>
            <a:r>
              <a:rPr lang="en-GB"/>
              <a:t>Reproducibility is so important because it is the only thing that an investigator can guarantee about a study. We can’t promise that we will always be accurate or representative, but we can ensure reproducibility.</a:t>
            </a:r>
          </a:p>
          <a:p>
            <a:pPr marL="457200" indent="-317500"/>
            <a:r>
              <a:rPr lang="en-GB"/>
              <a:t>The best way to ensure reproducibility for statistical outputs is by using the RAP principles.</a:t>
            </a:r>
          </a:p>
          <a:p>
            <a:pPr marL="457200" indent="-317500"/>
            <a:endParaRPr lang="en-GB"/>
          </a:p>
          <a:p>
            <a:pPr marL="457200" indent="-317500"/>
            <a:r>
              <a:rPr lang="en-GB"/>
              <a:t>In addition to being reproducible, pipelines should also be auditable and assured. This means that there is a clear record of how the analysis has been done, evidence that it is fit for purpose.</a:t>
            </a:r>
          </a:p>
        </p:txBody>
      </p:sp>
    </p:spTree>
    <p:extLst>
      <p:ext uri="{BB962C8B-B14F-4D97-AF65-F5344CB8AC3E}">
        <p14:creationId xmlns:p14="http://schemas.microsoft.com/office/powerpoint/2010/main" val="145449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does making analysis reproducible involve? These are the features of RAP.</a:t>
            </a:r>
          </a:p>
          <a:p>
            <a:endParaRPr lang="en-GB"/>
          </a:p>
          <a:p>
            <a:r>
              <a:rPr lang="en-GB"/>
              <a:t>Analysis as code – This is the idea that the end to end process of statistical production is written in code that follows software engineering good practices. </a:t>
            </a:r>
          </a:p>
          <a:p>
            <a:r>
              <a:rPr lang="en-GB"/>
              <a:t>Open source software like R or python – so that users and other analysts can replicate the results without having to also pay for licenses, so that we can use existing open source software that is high quality, so that we are more likely to be able to reproduce these results into the future.</a:t>
            </a:r>
          </a:p>
          <a:p>
            <a:r>
              <a:rPr lang="en-GB"/>
              <a:t>Version control using git – so that we have a clear record of who made what change for what reasons when. Crucial for understanding why decisions were made, getting the full story of policy decisions or operation decisions. Also just quite useful as a developer.</a:t>
            </a:r>
          </a:p>
          <a:p>
            <a:r>
              <a:rPr lang="en-GB"/>
              <a:t>Embedded documentation – documentation that isn’t in a separate place from the product. Good documentation is written in one place, and one place only. That is within the product – next to codebase, made easy to read. Papers, reports, all embedded in that product within the version control system and automatically generated so that you don’t end up with multiple versions of the truth.</a:t>
            </a:r>
          </a:p>
          <a:p>
            <a:r>
              <a:rPr lang="en-GB"/>
              <a:t>Automated quality assurance – not to replace humans, but to aid them. Automated testing, and building your codebase with tests in mind so that </a:t>
            </a:r>
            <a:r>
              <a:rPr lang="en-GB" err="1"/>
              <a:t>everytime</a:t>
            </a:r>
            <a:r>
              <a:rPr lang="en-GB"/>
              <a:t> you are running your code you can be reasonably confident that it is doing wat you want it to do. So that when you make changes you can be sure the behaviour hasn’t changed where you don’t want it to.</a:t>
            </a:r>
          </a:p>
          <a:p>
            <a:r>
              <a:rPr lang="en-GB"/>
              <a:t>Minimise manual steps – this is the only nod to automation really, and notice how the automation is in service to other goals rather than an end in itself.</a:t>
            </a:r>
          </a:p>
          <a:p>
            <a:r>
              <a:rPr lang="en-GB"/>
              <a:t>Maximise transparency – open source your code, in line with government guidance to open source your code unless it’s unreleased policy or fraud detection algorithms (or national security etc.)</a:t>
            </a:r>
          </a:p>
          <a:p>
            <a:endParaRPr lang="en-GB"/>
          </a:p>
          <a:p>
            <a:r>
              <a:rPr lang="en-GB"/>
              <a:t>If you implement these principles we believe that you will improve the quality of your work, you will improve the trust others have and you have in your work, you will make your processes more efficient, you will have better business continuity in case of staff changes or emergency situations, and you will have better knowledge management for others to use your work.</a:t>
            </a:r>
          </a:p>
          <a:p>
            <a:endParaRPr lang="en-GB"/>
          </a:p>
          <a:p>
            <a:r>
              <a:rPr lang="en-GB"/>
              <a:t>In practice… [next slide]</a:t>
            </a:r>
          </a:p>
          <a:p>
            <a:endParaRPr lang="en-GB"/>
          </a:p>
          <a:p>
            <a:endParaRPr lang="en-GB"/>
          </a:p>
        </p:txBody>
      </p:sp>
      <p:sp>
        <p:nvSpPr>
          <p:cNvPr id="4" name="Slide Number Placeholder 3"/>
          <p:cNvSpPr>
            <a:spLocks noGrp="1"/>
          </p:cNvSpPr>
          <p:nvPr>
            <p:ph type="sldNum" sz="quarter" idx="5"/>
          </p:nvPr>
        </p:nvSpPr>
        <p:spPr/>
        <p:txBody>
          <a:bodyPr/>
          <a:lstStyle/>
          <a:p>
            <a:fld id="{57F3E69D-6FBF-4C07-8647-94C21E2D76EA}" type="slidenum">
              <a:rPr lang="en-GB" smtClean="0"/>
              <a:t>11</a:t>
            </a:fld>
            <a:endParaRPr lang="en-GB"/>
          </a:p>
        </p:txBody>
      </p:sp>
    </p:spTree>
    <p:extLst>
      <p:ext uri="{BB962C8B-B14F-4D97-AF65-F5344CB8AC3E}">
        <p14:creationId xmlns:p14="http://schemas.microsoft.com/office/powerpoint/2010/main" val="84911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24B9-096D-EAF9-FC62-75C427E37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QA"/>
          </a:p>
        </p:txBody>
      </p:sp>
      <p:sp>
        <p:nvSpPr>
          <p:cNvPr id="3" name="Subtitle 2">
            <a:extLst>
              <a:ext uri="{FF2B5EF4-FFF2-40B4-BE49-F238E27FC236}">
                <a16:creationId xmlns:a16="http://schemas.microsoft.com/office/drawing/2014/main" id="{13F7EA6D-4917-D22E-63B8-021F96567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QA"/>
          </a:p>
        </p:txBody>
      </p:sp>
      <p:sp>
        <p:nvSpPr>
          <p:cNvPr id="4" name="Date Placeholder 3">
            <a:extLst>
              <a:ext uri="{FF2B5EF4-FFF2-40B4-BE49-F238E27FC236}">
                <a16:creationId xmlns:a16="http://schemas.microsoft.com/office/drawing/2014/main" id="{87196812-FCFB-D684-6D3C-7854D985B487}"/>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5" name="Footer Placeholder 4">
            <a:extLst>
              <a:ext uri="{FF2B5EF4-FFF2-40B4-BE49-F238E27FC236}">
                <a16:creationId xmlns:a16="http://schemas.microsoft.com/office/drawing/2014/main" id="{669474B2-F609-DBC4-71CA-28EAC2F26673}"/>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84558749-2F32-3A7A-FF16-3316FB8DBF3B}"/>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215275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D55A-9C9A-5157-DDD4-E16CA9CEACAF}"/>
              </a:ext>
            </a:extLst>
          </p:cNvPr>
          <p:cNvSpPr>
            <a:spLocks noGrp="1"/>
          </p:cNvSpPr>
          <p:nvPr>
            <p:ph type="title"/>
          </p:nvPr>
        </p:nvSpPr>
        <p:spPr/>
        <p:txBody>
          <a:bodyPr/>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5EDAAAFB-BE12-D423-D217-D9526C1E8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BB47A984-CF30-9963-492D-42E53AE62395}"/>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5" name="Footer Placeholder 4">
            <a:extLst>
              <a:ext uri="{FF2B5EF4-FFF2-40B4-BE49-F238E27FC236}">
                <a16:creationId xmlns:a16="http://schemas.microsoft.com/office/drawing/2014/main" id="{B7E5B23A-9786-F120-C272-061D38327A51}"/>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CCECE77A-B6F9-D11B-E543-38282F7992DF}"/>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173668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14A97-B64C-B752-FCC7-F43CF53AA9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E56F55A8-22DC-FAAA-B061-5EC129F22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13DD4753-C17C-A009-C12F-1AD7E3543864}"/>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5" name="Footer Placeholder 4">
            <a:extLst>
              <a:ext uri="{FF2B5EF4-FFF2-40B4-BE49-F238E27FC236}">
                <a16:creationId xmlns:a16="http://schemas.microsoft.com/office/drawing/2014/main" id="{6A327234-66C9-A592-8BE1-46B792A486E8}"/>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A786620A-24E9-5010-68E3-D517D233A97A}"/>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209611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Full image slide with tex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fld id="{E5EA93B1-25B1-4634-A420-9F5B985B557D}" type="slidenum">
              <a:rPr lang="en-GB" smtClean="0"/>
              <a:t>‹#›</a:t>
            </a:fld>
            <a:endParaRPr lang="en-GB"/>
          </a:p>
        </p:txBody>
      </p:sp>
      <p:sp>
        <p:nvSpPr>
          <p:cNvPr id="4" name="Footer Placeholder">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2" name="Colour filter for image" descr="The Earth from space">
            <a:extLst>
              <a:ext uri="{FF2B5EF4-FFF2-40B4-BE49-F238E27FC236}">
                <a16:creationId xmlns:a16="http://schemas.microsoft.com/office/drawing/2014/main" id="{B014DE38-8C4D-6F43-8595-E82C3F754B7A}"/>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1716932"/>
            <a:ext cx="10515600" cy="2105192"/>
          </a:xfrm>
          <a:prstGeom prst="rect">
            <a:avLst/>
          </a:prstGeom>
        </p:spPr>
        <p:txBody>
          <a:bodyPr lIns="0" tIns="0" rIns="0" bIns="0" anchor="b" anchorCtr="0">
            <a:spAutoFit/>
          </a:bodyPr>
          <a:lstStyle>
            <a:lvl1pPr algn="l">
              <a:defRPr sz="7200">
                <a:solidFill>
                  <a:schemeClr val="bg1"/>
                </a:solidFill>
              </a:defRPr>
            </a:lvl1pPr>
          </a:lstStyle>
          <a:p>
            <a:r>
              <a:rPr lang="en-US"/>
              <a:t>Text over</a:t>
            </a:r>
            <a:br>
              <a:rPr lang="en-US"/>
            </a:br>
            <a:r>
              <a:rPr lang="en-US"/>
              <a:t>image slide</a:t>
            </a:r>
          </a:p>
        </p:txBody>
      </p:sp>
      <p:sp>
        <p:nvSpPr>
          <p:cNvPr id="8" name="Subtitle">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Copyright information for image if required">
            <a:extLst>
              <a:ext uri="{FF2B5EF4-FFF2-40B4-BE49-F238E27FC236}">
                <a16:creationId xmlns:a16="http://schemas.microsoft.com/office/drawing/2014/main" id="{D31CAD75-D2A9-D948-9127-164AB51939F0}"/>
              </a:ext>
            </a:extLst>
          </p:cNvPr>
          <p:cNvSpPr>
            <a:spLocks noGrp="1"/>
          </p:cNvSpPr>
          <p:nvPr>
            <p:ph type="body" sz="quarter" idx="13" hasCustomPrompt="1"/>
          </p:nvPr>
        </p:nvSpPr>
        <p:spPr>
          <a:xfrm>
            <a:off x="838199" y="5264052"/>
            <a:ext cx="10533743" cy="744243"/>
          </a:xfrm>
        </p:spPr>
        <p:txBody>
          <a:bodyPr/>
          <a:lstStyle>
            <a:lvl1pPr marL="0" marR="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US"/>
              <a:t>Replace the background image and include any copyright information if required e.g. </a:t>
            </a:r>
            <a:r>
              <a:rPr lang="en-US">
                <a:solidFill>
                  <a:schemeClr val="bg1"/>
                </a:solidFill>
              </a:rPr>
              <a:t>© </a:t>
            </a:r>
            <a:r>
              <a:rPr lang="en-GB">
                <a:solidFill>
                  <a:schemeClr val="bg1"/>
                </a:solidFill>
              </a:rPr>
              <a:t>Photo by NASA on </a:t>
            </a:r>
            <a:r>
              <a:rPr lang="en-GB" err="1">
                <a:solidFill>
                  <a:schemeClr val="bg1"/>
                </a:solidFill>
              </a:rPr>
              <a:t>Unsplash</a:t>
            </a:r>
            <a:endParaRPr lang="en-US"/>
          </a:p>
        </p:txBody>
      </p:sp>
      <p:pic>
        <p:nvPicPr>
          <p:cNvPr id="10" name="Logo">
            <a:extLst>
              <a:ext uri="{FF2B5EF4-FFF2-40B4-BE49-F238E27FC236}">
                <a16:creationId xmlns:a16="http://schemas.microsoft.com/office/drawing/2014/main" id="{1F0531AD-6E00-47B1-A29E-852366DC28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72107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 3 columns" userDrawn="1">
  <p:cSld name="Title + 3 columns">
    <p:spTree>
      <p:nvGrpSpPr>
        <p:cNvPr id="1" name="Shape 44"/>
        <p:cNvGrpSpPr/>
        <p:nvPr/>
      </p:nvGrpSpPr>
      <p:grpSpPr>
        <a:xfrm>
          <a:off x="0" y="0"/>
          <a:ext cx="0" cy="0"/>
          <a:chOff x="0" y="0"/>
          <a:chExt cx="0" cy="0"/>
        </a:xfrm>
      </p:grpSpPr>
      <p:pic>
        <p:nvPicPr>
          <p:cNvPr id="2" name="Picture 1">
            <a:extLst>
              <a:ext uri="{FF2B5EF4-FFF2-40B4-BE49-F238E27FC236}">
                <a16:creationId xmlns:a16="http://schemas.microsoft.com/office/drawing/2014/main" id="{E00D3522-39D8-4B1D-29FF-5C326DB6A49B}"/>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7" name="Google Shape;47;p8"/>
          <p:cNvSpPr txBox="1">
            <a:spLocks noGrp="1"/>
          </p:cNvSpPr>
          <p:nvPr>
            <p:ph type="title" hasCustomPrompt="1"/>
          </p:nvPr>
        </p:nvSpPr>
        <p:spPr>
          <a:xfrm>
            <a:off x="609599" y="783567"/>
            <a:ext cx="10127557" cy="958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 name="Chart Placeholder 2">
            <a:extLst>
              <a:ext uri="{FF2B5EF4-FFF2-40B4-BE49-F238E27FC236}">
                <a16:creationId xmlns:a16="http://schemas.microsoft.com/office/drawing/2014/main" id="{464B3B59-9B51-4BD1-87AF-47918AF1B573}"/>
              </a:ext>
            </a:extLst>
          </p:cNvPr>
          <p:cNvSpPr>
            <a:spLocks noGrp="1"/>
          </p:cNvSpPr>
          <p:nvPr>
            <p:ph type="chart" sz="quarter" idx="13"/>
          </p:nvPr>
        </p:nvSpPr>
        <p:spPr>
          <a:xfrm>
            <a:off x="336000" y="1905001"/>
            <a:ext cx="11520000" cy="4324351"/>
          </a:xfrm>
        </p:spPr>
        <p:txBody>
          <a:bodyPr/>
          <a:lstStyle/>
          <a:p>
            <a:endParaRPr lang="en-GB"/>
          </a:p>
        </p:txBody>
      </p:sp>
    </p:spTree>
    <p:extLst>
      <p:ext uri="{BB962C8B-B14F-4D97-AF65-F5344CB8AC3E}">
        <p14:creationId xmlns:p14="http://schemas.microsoft.com/office/powerpoint/2010/main" val="388375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aption" userDrawn="1">
  <p:cSld name="Caption">
    <p:spTree>
      <p:nvGrpSpPr>
        <p:cNvPr id="1" name="Shape 57"/>
        <p:cNvGrpSpPr/>
        <p:nvPr/>
      </p:nvGrpSpPr>
      <p:grpSpPr>
        <a:xfrm>
          <a:off x="0" y="0"/>
          <a:ext cx="0" cy="0"/>
          <a:chOff x="0" y="0"/>
          <a:chExt cx="0" cy="0"/>
        </a:xfrm>
      </p:grpSpPr>
      <p:sp>
        <p:nvSpPr>
          <p:cNvPr id="60" name="Google Shape;60;p10"/>
          <p:cNvSpPr txBox="1">
            <a:spLocks noGrp="1"/>
          </p:cNvSpPr>
          <p:nvPr>
            <p:ph type="body" idx="1"/>
          </p:nvPr>
        </p:nvSpPr>
        <p:spPr>
          <a:xfrm>
            <a:off x="609600" y="1857374"/>
            <a:ext cx="8264800" cy="4710492"/>
          </a:xfrm>
          <a:prstGeom prst="rect">
            <a:avLst/>
          </a:prstGeom>
        </p:spPr>
        <p:txBody>
          <a:bodyPr spcFirstLastPara="1" wrap="square" lIns="0" tIns="0" rIns="0" bIns="0" anchor="ctr" anchorCtr="0">
            <a:noAutofit/>
          </a:bodyPr>
          <a:lstStyle>
            <a:lvl1pPr marL="609585" lvl="0" indent="-304792" rtl="0">
              <a:spcBef>
                <a:spcPts val="480"/>
              </a:spcBef>
              <a:spcAft>
                <a:spcPts val="0"/>
              </a:spcAft>
              <a:buClr>
                <a:schemeClr val="dk2"/>
              </a:buClr>
              <a:buSzPts val="1800"/>
              <a:buNone/>
              <a:defRPr sz="2400">
                <a:solidFill>
                  <a:schemeClr val="dk2"/>
                </a:solidFill>
                <a:latin typeface="+mj-lt"/>
              </a:defRPr>
            </a:lvl1pPr>
          </a:lstStyle>
          <a:p>
            <a:endParaRPr/>
          </a:p>
        </p:txBody>
      </p:sp>
      <p:sp>
        <p:nvSpPr>
          <p:cNvPr id="61" name="Google Shape;61;p10"/>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 name="Title 1">
            <a:extLst>
              <a:ext uri="{FF2B5EF4-FFF2-40B4-BE49-F238E27FC236}">
                <a16:creationId xmlns:a16="http://schemas.microsoft.com/office/drawing/2014/main" id="{76FEE318-88AC-40E0-8F17-A15FEBFD37EB}"/>
              </a:ext>
            </a:extLst>
          </p:cNvPr>
          <p:cNvSpPr>
            <a:spLocks noGrp="1"/>
          </p:cNvSpPr>
          <p:nvPr>
            <p:ph type="title"/>
          </p:nvPr>
        </p:nvSpPr>
        <p:spPr>
          <a:xfrm>
            <a:off x="609599" y="783567"/>
            <a:ext cx="10204495" cy="958400"/>
          </a:xfrm>
          <a:prstGeom prst="rect">
            <a:avLst/>
          </a:prstGeom>
        </p:spPr>
        <p:txBody>
          <a:bodyPr/>
          <a:lstStyle>
            <a:lvl1pPr>
              <a:defRPr sz="4267">
                <a:latin typeface="+mj-lt"/>
              </a:defRPr>
            </a:lvl1pPr>
          </a:lstStyle>
          <a:p>
            <a:r>
              <a:rPr lang="en-US"/>
              <a:t>Click to edit Master title style</a:t>
            </a:r>
            <a:endParaRPr lang="en-GB"/>
          </a:p>
        </p:txBody>
      </p:sp>
    </p:spTree>
    <p:extLst>
      <p:ext uri="{BB962C8B-B14F-4D97-AF65-F5344CB8AC3E}">
        <p14:creationId xmlns:p14="http://schemas.microsoft.com/office/powerpoint/2010/main" val="2395659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ingle column title and content">
    <p:bg>
      <p:bgPr>
        <a:solidFill>
          <a:srgbClr val="F5F5F6"/>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148614"/>
      </p:ext>
    </p:extLst>
  </p:cSld>
  <p:clrMapOvr>
    <a:masterClrMapping/>
  </p:clrMapOvr>
  <p:extLst>
    <p:ext uri="{DCECCB84-F9BA-43D5-87BE-67443E8EF086}">
      <p15:sldGuideLst xmlns:p15="http://schemas.microsoft.com/office/powerpoint/2012/main">
        <p15:guide id="1" pos="529">
          <p15:clr>
            <a:srgbClr val="FBAE40"/>
          </p15:clr>
        </p15:guide>
        <p15:guide id="2" pos="7174">
          <p15:clr>
            <a:srgbClr val="FBAE40"/>
          </p15:clr>
        </p15:guide>
        <p15:guide id="3" orient="horz" pos="391">
          <p15:clr>
            <a:srgbClr val="FBAE40"/>
          </p15:clr>
        </p15:guide>
        <p15:guide id="4" orient="horz" pos="36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 3 columns" userDrawn="1">
  <p:cSld name="1_Title + 3 columns">
    <p:spTree>
      <p:nvGrpSpPr>
        <p:cNvPr id="1" name="Shape 44"/>
        <p:cNvGrpSpPr/>
        <p:nvPr/>
      </p:nvGrpSpPr>
      <p:grpSpPr>
        <a:xfrm>
          <a:off x="0" y="0"/>
          <a:ext cx="0" cy="0"/>
          <a:chOff x="0" y="0"/>
          <a:chExt cx="0" cy="0"/>
        </a:xfrm>
      </p:grpSpPr>
      <p:sp>
        <p:nvSpPr>
          <p:cNvPr id="47" name="Google Shape;47;p8"/>
          <p:cNvSpPr txBox="1">
            <a:spLocks noGrp="1"/>
          </p:cNvSpPr>
          <p:nvPr>
            <p:ph type="title" hasCustomPrompt="1"/>
          </p:nvPr>
        </p:nvSpPr>
        <p:spPr>
          <a:xfrm>
            <a:off x="609599" y="783567"/>
            <a:ext cx="10096820" cy="958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add title</a:t>
            </a:r>
            <a:endParaRPr/>
          </a:p>
        </p:txBody>
      </p:sp>
      <p:sp>
        <p:nvSpPr>
          <p:cNvPr id="51" name="Google Shape;51;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9" name="Google Shape;48;p8">
            <a:extLst>
              <a:ext uri="{FF2B5EF4-FFF2-40B4-BE49-F238E27FC236}">
                <a16:creationId xmlns:a16="http://schemas.microsoft.com/office/drawing/2014/main" id="{D866890B-526B-4175-B733-8B46DCF35EA7}"/>
              </a:ext>
            </a:extLst>
          </p:cNvPr>
          <p:cNvSpPr txBox="1">
            <a:spLocks noGrp="1"/>
          </p:cNvSpPr>
          <p:nvPr>
            <p:ph type="body" idx="1" hasCustomPrompt="1"/>
          </p:nvPr>
        </p:nvSpPr>
        <p:spPr>
          <a:xfrm>
            <a:off x="609599" y="1894733"/>
            <a:ext cx="11059887" cy="4378400"/>
          </a:xfrm>
          <a:prstGeom prst="rect">
            <a:avLst/>
          </a:prstGeom>
        </p:spPr>
        <p:txBody>
          <a:bodyPr spcFirstLastPara="1" wrap="square" lIns="72000" tIns="0" rIns="72000" bIns="0" anchor="t" anchorCtr="0">
            <a:noAutofit/>
          </a:bodyPr>
          <a:lstStyle>
            <a:lvl1pPr marL="609585" lvl="0" indent="-431789" rtl="0">
              <a:spcBef>
                <a:spcPts val="800"/>
              </a:spcBef>
              <a:spcAft>
                <a:spcPts val="0"/>
              </a:spcAft>
              <a:buSzPts val="1500"/>
              <a:buFont typeface="Arial" panose="020B0604020202020204" pitchFamily="34" charset="0"/>
              <a:buChar char="▲"/>
              <a:defRPr sz="2000">
                <a:solidFill>
                  <a:schemeClr val="tx1"/>
                </a:solidFill>
                <a:latin typeface="+mn-lt"/>
              </a:defRPr>
            </a:lvl1pPr>
            <a:lvl2pPr marL="1219170" lvl="1" indent="-431789" rtl="0">
              <a:spcBef>
                <a:spcPts val="0"/>
              </a:spcBef>
              <a:spcAft>
                <a:spcPts val="0"/>
              </a:spcAft>
              <a:buSzPts val="1500"/>
              <a:buChar char="-"/>
              <a:defRPr sz="2000"/>
            </a:lvl2pPr>
            <a:lvl3pPr marL="1828754" lvl="2" indent="-431789" rtl="0">
              <a:spcBef>
                <a:spcPts val="0"/>
              </a:spcBef>
              <a:spcAft>
                <a:spcPts val="0"/>
              </a:spcAft>
              <a:buSzPts val="1500"/>
              <a:buChar char="-"/>
              <a:defRPr sz="2000"/>
            </a:lvl3pPr>
            <a:lvl4pPr marL="2438339" lvl="3" indent="-431789" rtl="0">
              <a:spcBef>
                <a:spcPts val="0"/>
              </a:spcBef>
              <a:spcAft>
                <a:spcPts val="0"/>
              </a:spcAft>
              <a:buSzPts val="1500"/>
              <a:buChar char="-"/>
              <a:defRPr sz="2000"/>
            </a:lvl4pPr>
            <a:lvl5pPr marL="3047924" lvl="4" indent="-431789" rtl="0">
              <a:spcBef>
                <a:spcPts val="0"/>
              </a:spcBef>
              <a:spcAft>
                <a:spcPts val="0"/>
              </a:spcAft>
              <a:buSzPts val="1500"/>
              <a:buChar char="○"/>
              <a:defRPr sz="2000"/>
            </a:lvl5pPr>
            <a:lvl6pPr marL="3657509" lvl="5" indent="-431789" rtl="0">
              <a:spcBef>
                <a:spcPts val="0"/>
              </a:spcBef>
              <a:spcAft>
                <a:spcPts val="0"/>
              </a:spcAft>
              <a:buSzPts val="1500"/>
              <a:buChar char="■"/>
              <a:defRPr sz="2000"/>
            </a:lvl6pPr>
            <a:lvl7pPr marL="4267093" lvl="6" indent="-431789" rtl="0">
              <a:spcBef>
                <a:spcPts val="0"/>
              </a:spcBef>
              <a:spcAft>
                <a:spcPts val="0"/>
              </a:spcAft>
              <a:buSzPts val="1500"/>
              <a:buChar char="●"/>
              <a:defRPr sz="2000"/>
            </a:lvl7pPr>
            <a:lvl8pPr marL="4876678" lvl="7" indent="-431789" rtl="0">
              <a:spcBef>
                <a:spcPts val="0"/>
              </a:spcBef>
              <a:spcAft>
                <a:spcPts val="0"/>
              </a:spcAft>
              <a:buSzPts val="1500"/>
              <a:buChar char="○"/>
              <a:defRPr sz="2000"/>
            </a:lvl8pPr>
            <a:lvl9pPr marL="5486263" lvl="8" indent="-431789" rtl="0">
              <a:spcBef>
                <a:spcPts val="0"/>
              </a:spcBef>
              <a:spcAft>
                <a:spcPts val="0"/>
              </a:spcAft>
              <a:buSzPts val="1500"/>
              <a:buChar char="■"/>
              <a:defRPr sz="2000"/>
            </a:lvl9pPr>
          </a:lstStyle>
          <a:p>
            <a:r>
              <a:rPr lang="en-GB"/>
              <a:t>Click to add text</a:t>
            </a:r>
          </a:p>
          <a:p>
            <a:endParaRPr/>
          </a:p>
        </p:txBody>
      </p:sp>
    </p:spTree>
    <p:extLst>
      <p:ext uri="{BB962C8B-B14F-4D97-AF65-F5344CB8AC3E}">
        <p14:creationId xmlns:p14="http://schemas.microsoft.com/office/powerpoint/2010/main" val="184297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imple single column title and content">
    <p:bg>
      <p:bgPr>
        <a:solidFill>
          <a:srgbClr val="F5F5F6"/>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41DF6F2E-6103-7646-B158-3C2256C8207A}"/>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00000000-1234-1234-1234-123412341234}" type="slidenum">
              <a:rPr lang="en" smtClean="0"/>
              <a:pPr/>
              <a:t>‹#›</a:t>
            </a:fld>
            <a:endParaRPr lang="en"/>
          </a:p>
        </p:txBody>
      </p:sp>
      <p:sp>
        <p:nvSpPr>
          <p:cNvPr id="10" name="Footer Placeholder">
            <a:extLst>
              <a:ext uri="{FF2B5EF4-FFF2-40B4-BE49-F238E27FC236}">
                <a16:creationId xmlns:a16="http://schemas.microsoft.com/office/drawing/2014/main" id="{329F9C9E-62CC-2B44-BA02-01ADE0F29C3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821232"/>
      </p:ext>
    </p:extLst>
  </p:cSld>
  <p:clrMapOvr>
    <a:masterClrMapping/>
  </p:clrMapOvr>
  <p:hf hdr="0" ftr="0" dt="0"/>
  <p:extLst>
    <p:ext uri="{DCECCB84-F9BA-43D5-87BE-67443E8EF086}">
      <p15:sldGuideLst xmlns:p15="http://schemas.microsoft.com/office/powerpoint/2012/main">
        <p15:guide id="1" orient="horz" pos="391">
          <p15:clr>
            <a:srgbClr val="FBAE40"/>
          </p15:clr>
        </p15:guide>
        <p15:guide id="2" pos="529">
          <p15:clr>
            <a:srgbClr val="FBAE40"/>
          </p15:clr>
        </p15:guide>
        <p15:guide id="3" pos="3940">
          <p15:clr>
            <a:srgbClr val="FBAE40"/>
          </p15:clr>
        </p15:guide>
        <p15:guide id="4" orient="horz" pos="36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F2559C-B92A-8E77-1682-0EBCF65B117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5DB500D-36BC-0605-981B-0CDFDBC09ECE}"/>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D8AEEB47-A257-4A31-3471-B7E17D29B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3B0E012A-9FC0-F9F8-12E7-96F487E3B8FD}"/>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5" name="Footer Placeholder 4">
            <a:extLst>
              <a:ext uri="{FF2B5EF4-FFF2-40B4-BE49-F238E27FC236}">
                <a16:creationId xmlns:a16="http://schemas.microsoft.com/office/drawing/2014/main" id="{7D2CDD56-8DDD-6960-2020-85D63F70FC76}"/>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4E61B289-BD11-0B40-623B-ADBE37E5A737}"/>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40127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6B91-CC32-D522-06C6-C5C3D1639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QA"/>
          </a:p>
        </p:txBody>
      </p:sp>
      <p:sp>
        <p:nvSpPr>
          <p:cNvPr id="3" name="Text Placeholder 2">
            <a:extLst>
              <a:ext uri="{FF2B5EF4-FFF2-40B4-BE49-F238E27FC236}">
                <a16:creationId xmlns:a16="http://schemas.microsoft.com/office/drawing/2014/main" id="{FC2C73A4-7B4A-A315-F794-ABAF19CA15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1D0B8-A722-8927-E94D-D0B4AEB52D71}"/>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5" name="Footer Placeholder 4">
            <a:extLst>
              <a:ext uri="{FF2B5EF4-FFF2-40B4-BE49-F238E27FC236}">
                <a16:creationId xmlns:a16="http://schemas.microsoft.com/office/drawing/2014/main" id="{516B5765-55CF-6EE9-493D-E1334878C477}"/>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598E5ACE-7E5C-84AC-21CA-4F893DD7778A}"/>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414533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D2D1-50AE-D6BF-F11A-6845E9AE43B5}"/>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97B5071A-08AF-B9C8-34DE-8FEF999B2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Content Placeholder 3">
            <a:extLst>
              <a:ext uri="{FF2B5EF4-FFF2-40B4-BE49-F238E27FC236}">
                <a16:creationId xmlns:a16="http://schemas.microsoft.com/office/drawing/2014/main" id="{F2FA3A0A-4EA9-A0C6-4F2E-BB1AF747B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Date Placeholder 4">
            <a:extLst>
              <a:ext uri="{FF2B5EF4-FFF2-40B4-BE49-F238E27FC236}">
                <a16:creationId xmlns:a16="http://schemas.microsoft.com/office/drawing/2014/main" id="{66F00E84-7570-6FE3-FF80-68D6C544932E}"/>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6" name="Footer Placeholder 5">
            <a:extLst>
              <a:ext uri="{FF2B5EF4-FFF2-40B4-BE49-F238E27FC236}">
                <a16:creationId xmlns:a16="http://schemas.microsoft.com/office/drawing/2014/main" id="{4868D563-1E71-C7AB-98E2-51834A8137B4}"/>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9D80A40D-E8D5-578D-79AE-21A7ACE550AF}"/>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191957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D7F0-249B-3ECA-2E43-F849BD0BB27D}"/>
              </a:ext>
            </a:extLst>
          </p:cNvPr>
          <p:cNvSpPr>
            <a:spLocks noGrp="1"/>
          </p:cNvSpPr>
          <p:nvPr>
            <p:ph type="title"/>
          </p:nvPr>
        </p:nvSpPr>
        <p:spPr>
          <a:xfrm>
            <a:off x="839788" y="365125"/>
            <a:ext cx="10515600" cy="1325563"/>
          </a:xfrm>
        </p:spPr>
        <p:txBody>
          <a:bodyPr/>
          <a:lstStyle/>
          <a:p>
            <a:r>
              <a:rPr lang="en-US"/>
              <a:t>Click to edit Master title style</a:t>
            </a:r>
            <a:endParaRPr lang="en-QA"/>
          </a:p>
        </p:txBody>
      </p:sp>
      <p:sp>
        <p:nvSpPr>
          <p:cNvPr id="3" name="Text Placeholder 2">
            <a:extLst>
              <a:ext uri="{FF2B5EF4-FFF2-40B4-BE49-F238E27FC236}">
                <a16:creationId xmlns:a16="http://schemas.microsoft.com/office/drawing/2014/main" id="{908BD1A6-97D7-2B37-3558-D1A627C4C8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179DEF-6AA1-43B3-67D1-D98D088A87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Text Placeholder 4">
            <a:extLst>
              <a:ext uri="{FF2B5EF4-FFF2-40B4-BE49-F238E27FC236}">
                <a16:creationId xmlns:a16="http://schemas.microsoft.com/office/drawing/2014/main" id="{894A411F-66C9-F9BA-DCBC-FA3300B87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06BDE-D8D6-85D5-AF83-A0DF0A08C3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7" name="Date Placeholder 6">
            <a:extLst>
              <a:ext uri="{FF2B5EF4-FFF2-40B4-BE49-F238E27FC236}">
                <a16:creationId xmlns:a16="http://schemas.microsoft.com/office/drawing/2014/main" id="{420463C9-816D-8504-4406-97A9B9F96A76}"/>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8" name="Footer Placeholder 7">
            <a:extLst>
              <a:ext uri="{FF2B5EF4-FFF2-40B4-BE49-F238E27FC236}">
                <a16:creationId xmlns:a16="http://schemas.microsoft.com/office/drawing/2014/main" id="{EBBC9897-AA95-E35B-BE48-94EA15250393}"/>
              </a:ext>
            </a:extLst>
          </p:cNvPr>
          <p:cNvSpPr>
            <a:spLocks noGrp="1"/>
          </p:cNvSpPr>
          <p:nvPr>
            <p:ph type="ftr" sz="quarter" idx="11"/>
          </p:nvPr>
        </p:nvSpPr>
        <p:spPr/>
        <p:txBody>
          <a:bodyPr/>
          <a:lstStyle/>
          <a:p>
            <a:endParaRPr lang="en-QA"/>
          </a:p>
        </p:txBody>
      </p:sp>
      <p:sp>
        <p:nvSpPr>
          <p:cNvPr id="9" name="Slide Number Placeholder 8">
            <a:extLst>
              <a:ext uri="{FF2B5EF4-FFF2-40B4-BE49-F238E27FC236}">
                <a16:creationId xmlns:a16="http://schemas.microsoft.com/office/drawing/2014/main" id="{FBA236D0-B0EC-019F-77D4-FF4F4035267C}"/>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258655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3630D0-C2BF-C0D1-0D31-7FFA50A0B94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1F89D32-6BC7-DE13-A569-DDD7AC55A767}"/>
              </a:ext>
            </a:extLst>
          </p:cNvPr>
          <p:cNvSpPr>
            <a:spLocks noGrp="1"/>
          </p:cNvSpPr>
          <p:nvPr>
            <p:ph type="title"/>
          </p:nvPr>
        </p:nvSpPr>
        <p:spPr/>
        <p:txBody>
          <a:bodyPr/>
          <a:lstStyle/>
          <a:p>
            <a:r>
              <a:rPr lang="en-US"/>
              <a:t>Click to edit Master title style</a:t>
            </a:r>
            <a:endParaRPr lang="en-QA"/>
          </a:p>
        </p:txBody>
      </p:sp>
      <p:sp>
        <p:nvSpPr>
          <p:cNvPr id="3" name="Date Placeholder 2">
            <a:extLst>
              <a:ext uri="{FF2B5EF4-FFF2-40B4-BE49-F238E27FC236}">
                <a16:creationId xmlns:a16="http://schemas.microsoft.com/office/drawing/2014/main" id="{CD851351-03B6-EA35-64E8-BE7E5E86E53E}"/>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4" name="Footer Placeholder 3">
            <a:extLst>
              <a:ext uri="{FF2B5EF4-FFF2-40B4-BE49-F238E27FC236}">
                <a16:creationId xmlns:a16="http://schemas.microsoft.com/office/drawing/2014/main" id="{A26FE896-C65E-C9E3-0023-787ECF2E9F36}"/>
              </a:ext>
            </a:extLst>
          </p:cNvPr>
          <p:cNvSpPr>
            <a:spLocks noGrp="1"/>
          </p:cNvSpPr>
          <p:nvPr>
            <p:ph type="ftr" sz="quarter" idx="11"/>
          </p:nvPr>
        </p:nvSpPr>
        <p:spPr/>
        <p:txBody>
          <a:bodyPr/>
          <a:lstStyle/>
          <a:p>
            <a:endParaRPr lang="en-QA"/>
          </a:p>
        </p:txBody>
      </p:sp>
      <p:sp>
        <p:nvSpPr>
          <p:cNvPr id="5" name="Slide Number Placeholder 4">
            <a:extLst>
              <a:ext uri="{FF2B5EF4-FFF2-40B4-BE49-F238E27FC236}">
                <a16:creationId xmlns:a16="http://schemas.microsoft.com/office/drawing/2014/main" id="{784B4BA8-F127-5DF7-1E3D-CDE4407089EE}"/>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77719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BD58BF40-B9CD-9859-DC1B-35C6ACCC91AB}"/>
              </a:ext>
            </a:extLst>
          </p:cNvPr>
          <p:cNvPicPr>
            <a:picLocks noChangeAspect="1"/>
          </p:cNvPicPr>
          <p:nvPr userDrawn="1"/>
        </p:nvPicPr>
        <p:blipFill>
          <a:blip r:embed="rId2"/>
          <a:stretch>
            <a:fillRect/>
          </a:stretch>
        </p:blipFill>
        <p:spPr>
          <a:xfrm>
            <a:off x="0" y="1673"/>
            <a:ext cx="12194978" cy="6856327"/>
          </a:xfrm>
          <a:prstGeom prst="rect">
            <a:avLst/>
          </a:prstGeom>
        </p:spPr>
      </p:pic>
      <p:sp>
        <p:nvSpPr>
          <p:cNvPr id="2" name="Date Placeholder 1">
            <a:extLst>
              <a:ext uri="{FF2B5EF4-FFF2-40B4-BE49-F238E27FC236}">
                <a16:creationId xmlns:a16="http://schemas.microsoft.com/office/drawing/2014/main" id="{8FD0532B-C530-081B-D90C-0B2746B1832F}"/>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3" name="Footer Placeholder 2">
            <a:extLst>
              <a:ext uri="{FF2B5EF4-FFF2-40B4-BE49-F238E27FC236}">
                <a16:creationId xmlns:a16="http://schemas.microsoft.com/office/drawing/2014/main" id="{6FCC8265-B3BC-75BD-3DC9-18B52A3C13A2}"/>
              </a:ext>
            </a:extLst>
          </p:cNvPr>
          <p:cNvSpPr>
            <a:spLocks noGrp="1"/>
          </p:cNvSpPr>
          <p:nvPr>
            <p:ph type="ftr" sz="quarter" idx="11"/>
          </p:nvPr>
        </p:nvSpPr>
        <p:spPr/>
        <p:txBody>
          <a:bodyPr/>
          <a:lstStyle/>
          <a:p>
            <a:endParaRPr lang="en-QA"/>
          </a:p>
        </p:txBody>
      </p:sp>
      <p:sp>
        <p:nvSpPr>
          <p:cNvPr id="4" name="Slide Number Placeholder 3">
            <a:extLst>
              <a:ext uri="{FF2B5EF4-FFF2-40B4-BE49-F238E27FC236}">
                <a16:creationId xmlns:a16="http://schemas.microsoft.com/office/drawing/2014/main" id="{FFEBAB17-F131-18AA-F7A2-32CA11AB2D24}"/>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360052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0D84-3712-0772-FD8C-30279ED948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Content Placeholder 2">
            <a:extLst>
              <a:ext uri="{FF2B5EF4-FFF2-40B4-BE49-F238E27FC236}">
                <a16:creationId xmlns:a16="http://schemas.microsoft.com/office/drawing/2014/main" id="{663C362E-F81E-FE42-D330-B6E3C87AA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Text Placeholder 3">
            <a:extLst>
              <a:ext uri="{FF2B5EF4-FFF2-40B4-BE49-F238E27FC236}">
                <a16:creationId xmlns:a16="http://schemas.microsoft.com/office/drawing/2014/main" id="{2ABC3CCD-4291-6E30-F7F7-B260B0F6C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DC814-EF9F-9BF0-14B0-9F3AE7EABD8D}"/>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6" name="Footer Placeholder 5">
            <a:extLst>
              <a:ext uri="{FF2B5EF4-FFF2-40B4-BE49-F238E27FC236}">
                <a16:creationId xmlns:a16="http://schemas.microsoft.com/office/drawing/2014/main" id="{E65F5A74-93E8-CAF4-E9FE-EB0975AB1CD3}"/>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135218B1-FF87-A7CA-F6E9-55F065CC25BA}"/>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303740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A1F2-FBCE-7D60-B2E0-71771A329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Picture Placeholder 2">
            <a:extLst>
              <a:ext uri="{FF2B5EF4-FFF2-40B4-BE49-F238E27FC236}">
                <a16:creationId xmlns:a16="http://schemas.microsoft.com/office/drawing/2014/main" id="{19306A6F-3555-9073-03D8-776B94069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QA"/>
          </a:p>
        </p:txBody>
      </p:sp>
      <p:sp>
        <p:nvSpPr>
          <p:cNvPr id="4" name="Text Placeholder 3">
            <a:extLst>
              <a:ext uri="{FF2B5EF4-FFF2-40B4-BE49-F238E27FC236}">
                <a16:creationId xmlns:a16="http://schemas.microsoft.com/office/drawing/2014/main" id="{322EB5E3-2730-6D12-15FA-2D8E913F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6AF6C7-F453-73E4-E16F-DB1DC4127EC2}"/>
              </a:ext>
            </a:extLst>
          </p:cNvPr>
          <p:cNvSpPr>
            <a:spLocks noGrp="1"/>
          </p:cNvSpPr>
          <p:nvPr>
            <p:ph type="dt" sz="half" idx="10"/>
          </p:nvPr>
        </p:nvSpPr>
        <p:spPr/>
        <p:txBody>
          <a:bodyPr/>
          <a:lstStyle/>
          <a:p>
            <a:fld id="{2D478DE0-8760-F24C-81CE-DDF9CFFE773E}" type="datetimeFigureOut">
              <a:rPr lang="en-QA" smtClean="0"/>
              <a:t>10/15/2024</a:t>
            </a:fld>
            <a:endParaRPr lang="en-QA"/>
          </a:p>
        </p:txBody>
      </p:sp>
      <p:sp>
        <p:nvSpPr>
          <p:cNvPr id="6" name="Footer Placeholder 5">
            <a:extLst>
              <a:ext uri="{FF2B5EF4-FFF2-40B4-BE49-F238E27FC236}">
                <a16:creationId xmlns:a16="http://schemas.microsoft.com/office/drawing/2014/main" id="{22676696-D859-DDE3-E501-D11FA1044DE0}"/>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ED822D74-92CE-0723-AB1F-AF0D0EB996C4}"/>
              </a:ext>
            </a:extLst>
          </p:cNvPr>
          <p:cNvSpPr>
            <a:spLocks noGrp="1"/>
          </p:cNvSpPr>
          <p:nvPr>
            <p:ph type="sldNum" sz="quarter" idx="12"/>
          </p:nvPr>
        </p:nvSpPr>
        <p:spPr/>
        <p:txBody>
          <a:bodyPr/>
          <a:lstStyle/>
          <a:p>
            <a:fld id="{9AFB6FFB-A99C-734C-9610-928120FF7E8E}" type="slidenum">
              <a:rPr lang="en-QA" smtClean="0"/>
              <a:t>‹#›</a:t>
            </a:fld>
            <a:endParaRPr lang="en-QA"/>
          </a:p>
        </p:txBody>
      </p:sp>
    </p:spTree>
    <p:extLst>
      <p:ext uri="{BB962C8B-B14F-4D97-AF65-F5344CB8AC3E}">
        <p14:creationId xmlns:p14="http://schemas.microsoft.com/office/powerpoint/2010/main" val="401732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E99FD-003D-5601-F1C1-C8B70886A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QA"/>
          </a:p>
        </p:txBody>
      </p:sp>
      <p:sp>
        <p:nvSpPr>
          <p:cNvPr id="3" name="Text Placeholder 2">
            <a:extLst>
              <a:ext uri="{FF2B5EF4-FFF2-40B4-BE49-F238E27FC236}">
                <a16:creationId xmlns:a16="http://schemas.microsoft.com/office/drawing/2014/main" id="{D5E22B1F-0F66-7CEE-7F81-8B51E1CCF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7A4A3F9A-C46B-EB71-F406-40E9B5D0E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478DE0-8760-F24C-81CE-DDF9CFFE773E}" type="datetimeFigureOut">
              <a:rPr lang="en-QA" smtClean="0"/>
              <a:t>10/15/2024</a:t>
            </a:fld>
            <a:endParaRPr lang="en-QA"/>
          </a:p>
        </p:txBody>
      </p:sp>
      <p:sp>
        <p:nvSpPr>
          <p:cNvPr id="5" name="Footer Placeholder 4">
            <a:extLst>
              <a:ext uri="{FF2B5EF4-FFF2-40B4-BE49-F238E27FC236}">
                <a16:creationId xmlns:a16="http://schemas.microsoft.com/office/drawing/2014/main" id="{CE5F4C92-46C2-467E-032B-34D17E371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QA"/>
          </a:p>
        </p:txBody>
      </p:sp>
      <p:sp>
        <p:nvSpPr>
          <p:cNvPr id="6" name="Slide Number Placeholder 5">
            <a:extLst>
              <a:ext uri="{FF2B5EF4-FFF2-40B4-BE49-F238E27FC236}">
                <a16:creationId xmlns:a16="http://schemas.microsoft.com/office/drawing/2014/main" id="{F6DAABBB-31BA-80D3-CCCA-D07907FFE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FB6FFB-A99C-734C-9610-928120FF7E8E}" type="slidenum">
              <a:rPr lang="en-QA" smtClean="0"/>
              <a:t>‹#›</a:t>
            </a:fld>
            <a:endParaRPr lang="en-QA"/>
          </a:p>
        </p:txBody>
      </p:sp>
    </p:spTree>
    <p:extLst>
      <p:ext uri="{BB962C8B-B14F-4D97-AF65-F5344CB8AC3E}">
        <p14:creationId xmlns:p14="http://schemas.microsoft.com/office/powerpoint/2010/main" val="1886539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turing-way.netlify.app/reproducible-research/overview/overview-definition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simplystatistics.org/2014/06/06/the-real-reason-reproducible-research-is-important/" TargetMode="Externa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5.png"/><Relationship Id="rId5" Type="http://schemas.openxmlformats.org/officeDocument/2006/relationships/diagramQuickStyle" Target="../diagrams/quickStyle5.xml"/><Relationship Id="rId10" Type="http://schemas.openxmlformats.org/officeDocument/2006/relationships/image" Target="../media/image34.png"/><Relationship Id="rId4" Type="http://schemas.openxmlformats.org/officeDocument/2006/relationships/diagramLayout" Target="../diagrams/layout5.xml"/><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hyperlink" Target="https://best-practice-and-impact.github.io/qa-of-code-guidance/project_documentation.html" TargetMode="External"/><Relationship Id="rId3" Type="http://schemas.openxmlformats.org/officeDocument/2006/relationships/hyperlink" Target="https://best-practice-and-impact.github.io/qa-of-code-guidance/peer_review.html" TargetMode="External"/><Relationship Id="rId7" Type="http://schemas.openxmlformats.org/officeDocument/2006/relationships/hyperlink" Target="https://best-practice-and-impact.github.io/qa-of-code-guidance/code_documentation.html#comments-span-role-image-aria-label-difficulty-rating-1-out-of-5-spa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best-practice-and-impact.github.io/qa-of-code-guidance/project_documentation.html#open-source-your-code-span-role-image-aria-label-difficulty-rating-2-out-of-5-span" TargetMode="External"/><Relationship Id="rId5" Type="http://schemas.openxmlformats.org/officeDocument/2006/relationships/hyperlink" Target="https://www.git-scm.com/" TargetMode="External"/><Relationship Id="rId4" Type="http://schemas.openxmlformats.org/officeDocument/2006/relationships/hyperlink" Target="https://best-practice-and-impact.github.io/qa-of-code-guidance/version_control.html#why-do-we-need-version-control" TargetMode="External"/><Relationship Id="rId9" Type="http://schemas.openxmlformats.org/officeDocument/2006/relationships/hyperlink" Target="https://best-practice-and-impact.github.io/ONS_minimum_RA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uidance/be-open-and-use-open-sour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analysisfunction.civilservice.gov.uk/support/reproducible-analytical-pipelines/reproducible-analytical-pipeline-rap-champions/" TargetMode="External"/><Relationship Id="rId4" Type="http://schemas.openxmlformats.org/officeDocument/2006/relationships/hyperlink" Target="https://analysisfunction.civilservice.gov.uk/policy-store/reproducible-analytical-pipelines-strategy/"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white text and a dot pattern&#10;&#10;Description automatically generated">
            <a:extLst>
              <a:ext uri="{FF2B5EF4-FFF2-40B4-BE49-F238E27FC236}">
                <a16:creationId xmlns:a16="http://schemas.microsoft.com/office/drawing/2014/main" id="{1F16827C-80A3-3B18-5D07-2B84E5191393}"/>
              </a:ext>
            </a:extLst>
          </p:cNvPr>
          <p:cNvPicPr>
            <a:picLocks noChangeAspect="1"/>
          </p:cNvPicPr>
          <p:nvPr/>
        </p:nvPicPr>
        <p:blipFill>
          <a:blip r:embed="rId2"/>
          <a:stretch>
            <a:fillRect/>
          </a:stretch>
        </p:blipFill>
        <p:spPr>
          <a:xfrm>
            <a:off x="0" y="1673"/>
            <a:ext cx="12282616" cy="6905599"/>
          </a:xfrm>
          <a:prstGeom prst="rect">
            <a:avLst/>
          </a:prstGeom>
        </p:spPr>
      </p:pic>
    </p:spTree>
    <p:extLst>
      <p:ext uri="{BB962C8B-B14F-4D97-AF65-F5344CB8AC3E}">
        <p14:creationId xmlns:p14="http://schemas.microsoft.com/office/powerpoint/2010/main" val="355144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2E387F-9CCC-42F7-B906-C30E0B8D73A7}"/>
              </a:ext>
            </a:extLst>
          </p:cNvPr>
          <p:cNvSpPr txBox="1">
            <a:spLocks noGrp="1"/>
          </p:cNvSpPr>
          <p:nvPr>
            <p:ph type="title" idx="4294967295"/>
          </p:nvPr>
        </p:nvSpPr>
        <p:spPr>
          <a:xfrm>
            <a:off x="608923" y="0"/>
            <a:ext cx="10194925" cy="1323975"/>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Arial"/>
              <a:buNone/>
              <a:defRPr sz="3200" b="0" i="0" u="none" strike="noStrike" cap="none">
                <a:solidFill>
                  <a:srgbClr val="FF6900"/>
                </a:solidFill>
                <a:latin typeface="+mj-lt"/>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400" b="0" i="0" u="none" strike="noStrike" cap="none">
                <a:solidFill>
                  <a:srgbClr val="000000"/>
                </a:solidFill>
                <a:latin typeface="Arial"/>
                <a:ea typeface="Arial"/>
                <a:cs typeface="Arial"/>
                <a:sym typeface="Arial"/>
              </a:defRPr>
            </a:lvl9pPr>
          </a:lstStyle>
          <a:p>
            <a:pPr defTabSz="1219170">
              <a:defRPr/>
            </a:pPr>
            <a:r>
              <a:rPr lang="en-GB" sz="4800" b="1" kern="0" dirty="0">
                <a:solidFill>
                  <a:schemeClr val="tx1"/>
                </a:solidFill>
              </a:rPr>
              <a:t>Reproducibility</a:t>
            </a:r>
            <a:r>
              <a:rPr lang="en-GB" sz="5333" kern="0" dirty="0"/>
              <a:t> </a:t>
            </a:r>
          </a:p>
        </p:txBody>
      </p:sp>
      <p:sp>
        <p:nvSpPr>
          <p:cNvPr id="9" name="Rectangle: Folded Corner 8">
            <a:extLst>
              <a:ext uri="{FF2B5EF4-FFF2-40B4-BE49-F238E27FC236}">
                <a16:creationId xmlns:a16="http://schemas.microsoft.com/office/drawing/2014/main" id="{AAF8E114-191D-4D51-8AB7-6770416115F7}"/>
              </a:ext>
              <a:ext uri="{C183D7F6-B498-43B3-948B-1728B52AA6E4}">
                <adec:decorative xmlns:adec="http://schemas.microsoft.com/office/drawing/2017/decorative" val="1"/>
              </a:ext>
            </a:extLst>
          </p:cNvPr>
          <p:cNvSpPr/>
          <p:nvPr/>
        </p:nvSpPr>
        <p:spPr>
          <a:xfrm>
            <a:off x="1962329" y="1691218"/>
            <a:ext cx="8841519" cy="2196352"/>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400"/>
          </a:p>
        </p:txBody>
      </p:sp>
      <p:sp>
        <p:nvSpPr>
          <p:cNvPr id="10" name="TextBox 9">
            <a:extLst>
              <a:ext uri="{FF2B5EF4-FFF2-40B4-BE49-F238E27FC236}">
                <a16:creationId xmlns:a16="http://schemas.microsoft.com/office/drawing/2014/main" id="{05BBBD58-DCED-4591-B61E-2FD33324713A}"/>
              </a:ext>
            </a:extLst>
          </p:cNvPr>
          <p:cNvSpPr txBox="1"/>
          <p:nvPr/>
        </p:nvSpPr>
        <p:spPr>
          <a:xfrm>
            <a:off x="2181965" y="1871322"/>
            <a:ext cx="8275041" cy="748795"/>
          </a:xfrm>
          <a:prstGeom prst="rect">
            <a:avLst/>
          </a:prstGeom>
          <a:noFill/>
        </p:spPr>
        <p:txBody>
          <a:bodyPr wrap="square">
            <a:spAutoFit/>
          </a:bodyPr>
          <a:lstStyle/>
          <a:p>
            <a:r>
              <a:rPr lang="en-GB" sz="2133">
                <a:solidFill>
                  <a:srgbClr val="000000"/>
                </a:solidFill>
                <a:latin typeface="+mj-lt"/>
              </a:rPr>
              <a:t>“A result is reproducible when the same analysis steps performed on the same dataset consistently produce the same answer.”</a:t>
            </a:r>
            <a:endParaRPr lang="en-GB" sz="2133">
              <a:latin typeface="+mj-lt"/>
            </a:endParaRPr>
          </a:p>
        </p:txBody>
      </p:sp>
      <p:sp>
        <p:nvSpPr>
          <p:cNvPr id="11" name="TextBox 10">
            <a:extLst>
              <a:ext uri="{FF2B5EF4-FFF2-40B4-BE49-F238E27FC236}">
                <a16:creationId xmlns:a16="http://schemas.microsoft.com/office/drawing/2014/main" id="{12B46D26-7B3A-4D57-B4B8-65323409FEE0}"/>
              </a:ext>
            </a:extLst>
          </p:cNvPr>
          <p:cNvSpPr txBox="1"/>
          <p:nvPr/>
        </p:nvSpPr>
        <p:spPr>
          <a:xfrm>
            <a:off x="2038530" y="3059170"/>
            <a:ext cx="8250311" cy="769441"/>
          </a:xfrm>
          <a:prstGeom prst="rect">
            <a:avLst/>
          </a:prstGeom>
          <a:noFill/>
        </p:spPr>
        <p:txBody>
          <a:bodyPr wrap="square">
            <a:spAutoFit/>
          </a:bodyPr>
          <a:lstStyle/>
          <a:p>
            <a:pPr algn="r" rtl="0" fontAlgn="base"/>
            <a:r>
              <a:rPr lang="en-US" sz="2400">
                <a:solidFill>
                  <a:srgbClr val="000000"/>
                </a:solidFill>
                <a:latin typeface="+mj-lt"/>
                <a:hlinkClick r:id="rId3"/>
              </a:rPr>
              <a:t>The Turing Way</a:t>
            </a:r>
            <a:r>
              <a:rPr lang="en-US" sz="2400">
                <a:latin typeface="+mj-lt"/>
              </a:rPr>
              <a:t>,</a:t>
            </a:r>
          </a:p>
          <a:p>
            <a:pPr algn="r" rtl="0" fontAlgn="base"/>
            <a:r>
              <a:rPr lang="en-GB" sz="2000">
                <a:solidFill>
                  <a:srgbClr val="000000"/>
                </a:solidFill>
                <a:latin typeface="+mj-lt"/>
              </a:rPr>
              <a:t>handbook for reproducible, ethical and collaborative data science</a:t>
            </a:r>
            <a:r>
              <a:rPr lang="en-US" sz="2000">
                <a:solidFill>
                  <a:srgbClr val="000000"/>
                </a:solidFill>
                <a:latin typeface="+mj-lt"/>
              </a:rPr>
              <a:t>​</a:t>
            </a:r>
          </a:p>
        </p:txBody>
      </p:sp>
      <p:sp>
        <p:nvSpPr>
          <p:cNvPr id="28" name="Rectangle: Folded Corner 27">
            <a:extLst>
              <a:ext uri="{FF2B5EF4-FFF2-40B4-BE49-F238E27FC236}">
                <a16:creationId xmlns:a16="http://schemas.microsoft.com/office/drawing/2014/main" id="{62579527-96C2-4B8A-BEB6-3AF0012C49D2}"/>
              </a:ext>
              <a:ext uri="{C183D7F6-B498-43B3-948B-1728B52AA6E4}">
                <adec:decorative xmlns:adec="http://schemas.microsoft.com/office/drawing/2017/decorative" val="1"/>
              </a:ext>
            </a:extLst>
          </p:cNvPr>
          <p:cNvSpPr/>
          <p:nvPr/>
        </p:nvSpPr>
        <p:spPr>
          <a:xfrm>
            <a:off x="1962329" y="4070184"/>
            <a:ext cx="8841519" cy="2196352"/>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400"/>
          </a:p>
        </p:txBody>
      </p:sp>
      <p:sp>
        <p:nvSpPr>
          <p:cNvPr id="23" name="TextBox 22">
            <a:extLst>
              <a:ext uri="{FF2B5EF4-FFF2-40B4-BE49-F238E27FC236}">
                <a16:creationId xmlns:a16="http://schemas.microsoft.com/office/drawing/2014/main" id="{9884EC9A-DAE0-4FF0-B3D8-11FB4E2629EF}"/>
              </a:ext>
            </a:extLst>
          </p:cNvPr>
          <p:cNvSpPr txBox="1"/>
          <p:nvPr/>
        </p:nvSpPr>
        <p:spPr>
          <a:xfrm>
            <a:off x="2181965" y="4250288"/>
            <a:ext cx="8371735" cy="420564"/>
          </a:xfrm>
          <a:prstGeom prst="rect">
            <a:avLst/>
          </a:prstGeom>
          <a:noFill/>
        </p:spPr>
        <p:txBody>
          <a:bodyPr wrap="square">
            <a:spAutoFit/>
          </a:bodyPr>
          <a:lstStyle/>
          <a:p>
            <a:r>
              <a:rPr lang="en-GB" sz="2133">
                <a:solidFill>
                  <a:srgbClr val="000000"/>
                </a:solidFill>
                <a:latin typeface="+mj-lt"/>
              </a:rPr>
              <a:t>“It is the only thing that an investigator can guarantee about a study”</a:t>
            </a:r>
            <a:endParaRPr lang="en-GB" sz="2133">
              <a:latin typeface="+mj-lt"/>
            </a:endParaRPr>
          </a:p>
        </p:txBody>
      </p:sp>
      <p:sp>
        <p:nvSpPr>
          <p:cNvPr id="25" name="TextBox 24">
            <a:extLst>
              <a:ext uri="{FF2B5EF4-FFF2-40B4-BE49-F238E27FC236}">
                <a16:creationId xmlns:a16="http://schemas.microsoft.com/office/drawing/2014/main" id="{F58CD491-37C9-4073-8DFB-1E884B4B1BDB}"/>
              </a:ext>
            </a:extLst>
          </p:cNvPr>
          <p:cNvSpPr txBox="1"/>
          <p:nvPr/>
        </p:nvSpPr>
        <p:spPr>
          <a:xfrm>
            <a:off x="2567447" y="5438137"/>
            <a:ext cx="7889559" cy="769441"/>
          </a:xfrm>
          <a:prstGeom prst="rect">
            <a:avLst/>
          </a:prstGeom>
          <a:noFill/>
        </p:spPr>
        <p:txBody>
          <a:bodyPr wrap="square">
            <a:spAutoFit/>
          </a:bodyPr>
          <a:lstStyle/>
          <a:p>
            <a:pPr algn="r" rtl="0" fontAlgn="base"/>
            <a:r>
              <a:rPr lang="en-GB" sz="2400" u="sng">
                <a:solidFill>
                  <a:srgbClr val="0000FF"/>
                </a:solidFill>
                <a:latin typeface="+mj-lt"/>
                <a:hlinkClick r:id="rId4"/>
              </a:rPr>
              <a:t>Professor Roger D. Peng</a:t>
            </a:r>
            <a:r>
              <a:rPr lang="en-GB" sz="2400">
                <a:solidFill>
                  <a:srgbClr val="000000"/>
                </a:solidFill>
                <a:latin typeface="+mj-lt"/>
              </a:rPr>
              <a:t>, </a:t>
            </a:r>
            <a:r>
              <a:rPr lang="en-US" sz="2400">
                <a:solidFill>
                  <a:srgbClr val="000000"/>
                </a:solidFill>
                <a:latin typeface="+mj-lt"/>
              </a:rPr>
              <a:t>​</a:t>
            </a:r>
          </a:p>
          <a:p>
            <a:pPr algn="r" rtl="0" fontAlgn="base"/>
            <a:r>
              <a:rPr lang="en-GB" sz="2000">
                <a:solidFill>
                  <a:srgbClr val="000000"/>
                </a:solidFill>
                <a:latin typeface="+mj-lt"/>
              </a:rPr>
              <a:t>Johns Hopkins Bloomberg School of Public Health </a:t>
            </a:r>
            <a:r>
              <a:rPr lang="en-US" sz="2000">
                <a:solidFill>
                  <a:srgbClr val="000000"/>
                </a:solidFill>
                <a:latin typeface="Open Sans" panose="020B0606030504020204" pitchFamily="34" charset="0"/>
              </a:rPr>
              <a:t>​</a:t>
            </a:r>
            <a:endParaRPr lang="en-US" sz="2000">
              <a:solidFill>
                <a:srgbClr val="000000"/>
              </a:solidFill>
              <a:latin typeface="Segoe UI" panose="020B0502040204020203" pitchFamily="34" charset="0"/>
            </a:endParaRPr>
          </a:p>
        </p:txBody>
      </p:sp>
    </p:spTree>
    <p:extLst>
      <p:ext uri="{BB962C8B-B14F-4D97-AF65-F5344CB8AC3E}">
        <p14:creationId xmlns:p14="http://schemas.microsoft.com/office/powerpoint/2010/main" val="47793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0260938-02CA-4F4B-B664-8D4BBD882685}"/>
              </a:ext>
            </a:extLst>
          </p:cNvPr>
          <p:cNvGraphicFramePr/>
          <p:nvPr/>
        </p:nvGraphicFramePr>
        <p:xfrm>
          <a:off x="2899578" y="1411356"/>
          <a:ext cx="6058890" cy="510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2B9FDE5C-082B-4A35-AB62-1BCB34868735}"/>
              </a:ext>
            </a:extLst>
          </p:cNvPr>
          <p:cNvCxnSpPr>
            <a:cxnSpLocks/>
          </p:cNvCxnSpPr>
          <p:nvPr/>
        </p:nvCxnSpPr>
        <p:spPr>
          <a:xfrm>
            <a:off x="8068959" y="3781506"/>
            <a:ext cx="889509"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72328E5B-0EF9-427F-B5EA-FD6893376D77}"/>
              </a:ext>
            </a:extLst>
          </p:cNvPr>
          <p:cNvGraphicFramePr/>
          <p:nvPr/>
        </p:nvGraphicFramePr>
        <p:xfrm>
          <a:off x="9026900" y="1314525"/>
          <a:ext cx="2030713" cy="51975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Group 9" descr="Analysis as code">
            <a:extLst>
              <a:ext uri="{FF2B5EF4-FFF2-40B4-BE49-F238E27FC236}">
                <a16:creationId xmlns:a16="http://schemas.microsoft.com/office/drawing/2014/main" id="{ACA6F8D3-D26F-27A7-9056-10F935A99861}"/>
              </a:ext>
            </a:extLst>
          </p:cNvPr>
          <p:cNvGrpSpPr/>
          <p:nvPr/>
        </p:nvGrpSpPr>
        <p:grpSpPr>
          <a:xfrm>
            <a:off x="246345" y="3130166"/>
            <a:ext cx="2767200" cy="1187389"/>
            <a:chOff x="623230" y="0"/>
            <a:chExt cx="1845000" cy="422420"/>
          </a:xfrm>
          <a:solidFill>
            <a:schemeClr val="tx1"/>
          </a:solidFill>
        </p:grpSpPr>
        <p:sp>
          <p:nvSpPr>
            <p:cNvPr id="11" name="Rectangle 10">
              <a:extLst>
                <a:ext uri="{FF2B5EF4-FFF2-40B4-BE49-F238E27FC236}">
                  <a16:creationId xmlns:a16="http://schemas.microsoft.com/office/drawing/2014/main" id="{14DBC723-1455-EB79-5429-42012663F3F3}"/>
                </a:ext>
              </a:extLst>
            </p:cNvPr>
            <p:cNvSpPr/>
            <p:nvPr/>
          </p:nvSpPr>
          <p:spPr>
            <a:xfrm>
              <a:off x="623230" y="0"/>
              <a:ext cx="1845000" cy="422420"/>
            </a:xfrm>
            <a:prstGeom prst="rect">
              <a:avLst/>
            </a:prstGeom>
            <a:grp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145727AD-36E2-C124-B869-A24B827CFB64}"/>
                </a:ext>
              </a:extLst>
            </p:cNvPr>
            <p:cNvSpPr txBox="1"/>
            <p:nvPr/>
          </p:nvSpPr>
          <p:spPr>
            <a:xfrm>
              <a:off x="623230" y="0"/>
              <a:ext cx="1845000" cy="42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1066773">
                <a:lnSpc>
                  <a:spcPct val="90000"/>
                </a:lnSpc>
                <a:spcBef>
                  <a:spcPct val="0"/>
                </a:spcBef>
                <a:spcAft>
                  <a:spcPct val="35000"/>
                </a:spcAft>
              </a:pPr>
              <a:r>
                <a:rPr lang="en-GB" sz="2400"/>
                <a:t>“Analysis as code”</a:t>
              </a:r>
            </a:p>
          </p:txBody>
        </p:sp>
      </p:grpSp>
      <p:cxnSp>
        <p:nvCxnSpPr>
          <p:cNvPr id="13" name="Straight Arrow Connector 12">
            <a:extLst>
              <a:ext uri="{FF2B5EF4-FFF2-40B4-BE49-F238E27FC236}">
                <a16:creationId xmlns:a16="http://schemas.microsoft.com/office/drawing/2014/main" id="{1ECC0C99-E22E-B4A4-40B9-D7A51B92E4B5}"/>
              </a:ext>
            </a:extLst>
          </p:cNvPr>
          <p:cNvCxnSpPr>
            <a:cxnSpLocks/>
          </p:cNvCxnSpPr>
          <p:nvPr/>
        </p:nvCxnSpPr>
        <p:spPr>
          <a:xfrm>
            <a:off x="3196135" y="3781506"/>
            <a:ext cx="889509"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F9B5AF-A4BB-C225-D92C-311A66734CCB}"/>
              </a:ext>
            </a:extLst>
          </p:cNvPr>
          <p:cNvSpPr>
            <a:spLocks noGrp="1"/>
          </p:cNvSpPr>
          <p:nvPr>
            <p:ph type="title" idx="4294967295"/>
          </p:nvPr>
        </p:nvSpPr>
        <p:spPr>
          <a:xfrm>
            <a:off x="434109" y="240374"/>
            <a:ext cx="10515600" cy="1325563"/>
          </a:xfrm>
        </p:spPr>
        <p:txBody>
          <a:bodyPr/>
          <a:lstStyle/>
          <a:p>
            <a:r>
              <a:rPr lang="en-GB" dirty="0"/>
              <a:t>Reproducible Analysis Principles</a:t>
            </a:r>
            <a:br>
              <a:rPr lang="en-GB" dirty="0"/>
            </a:br>
            <a:endParaRPr lang="en-GB" dirty="0"/>
          </a:p>
        </p:txBody>
      </p:sp>
    </p:spTree>
    <p:extLst>
      <p:ext uri="{BB962C8B-B14F-4D97-AF65-F5344CB8AC3E}">
        <p14:creationId xmlns:p14="http://schemas.microsoft.com/office/powerpoint/2010/main" val="1871134387"/>
      </p:ext>
    </p:extLst>
  </p:cSld>
  <p:clrMapOvr>
    <a:masterClrMapping/>
  </p:clrMapOvr>
  <mc:AlternateContent xmlns:mc="http://schemas.openxmlformats.org/markup-compatibility/2006" xmlns:p14="http://schemas.microsoft.com/office/powerpoint/2010/main">
    <mc:Choice Requires="p14">
      <p:transition spd="slow" p14:dur="2000" advTm="183563"/>
    </mc:Choice>
    <mc:Fallback xmlns="">
      <p:transition spd="slow" advTm="1835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42F95B-D2FB-44E5-9C81-635FD271F673}"/>
              </a:ext>
            </a:extLst>
          </p:cNvPr>
          <p:cNvGrpSpPr/>
          <p:nvPr/>
        </p:nvGrpSpPr>
        <p:grpSpPr>
          <a:xfrm>
            <a:off x="585746" y="1379119"/>
            <a:ext cx="10515600" cy="4771913"/>
            <a:chOff x="1912874" y="2182834"/>
            <a:chExt cx="8656653" cy="4106742"/>
          </a:xfrm>
        </p:grpSpPr>
        <p:sp>
          <p:nvSpPr>
            <p:cNvPr id="4" name="Rectangle 3"/>
            <p:cNvSpPr/>
            <p:nvPr/>
          </p:nvSpPr>
          <p:spPr>
            <a:xfrm>
              <a:off x="1981200" y="2208629"/>
              <a:ext cx="822960" cy="562707"/>
            </a:xfrm>
            <a:prstGeom prst="rect">
              <a:avLst/>
            </a:prstGeom>
            <a:solidFill>
              <a:schemeClr val="accent4">
                <a:lumMod val="75000"/>
              </a:schemeClr>
            </a:solidFill>
            <a:ln>
              <a:solidFill>
                <a:srgbClr val="361C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2133600" y="2361029"/>
              <a:ext cx="822960" cy="562707"/>
            </a:xfrm>
            <a:prstGeom prst="rect">
              <a:avLst/>
            </a:prstGeom>
            <a:solidFill>
              <a:schemeClr val="accent4">
                <a:lumMod val="75000"/>
              </a:schemeClr>
            </a:solidFill>
            <a:ln>
              <a:solidFill>
                <a:srgbClr val="361C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286000" y="2513429"/>
              <a:ext cx="822960" cy="562707"/>
            </a:xfrm>
            <a:prstGeom prst="rect">
              <a:avLst/>
            </a:prstGeom>
            <a:solidFill>
              <a:schemeClr val="accent4">
                <a:lumMod val="75000"/>
              </a:schemeClr>
            </a:solidFill>
            <a:ln>
              <a:solidFill>
                <a:srgbClr val="361C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438400" y="2665829"/>
              <a:ext cx="822960" cy="562707"/>
            </a:xfrm>
            <a:prstGeom prst="rect">
              <a:avLst/>
            </a:prstGeom>
            <a:solidFill>
              <a:schemeClr val="accent4">
                <a:lumMod val="75000"/>
              </a:schemeClr>
            </a:solidFill>
            <a:ln>
              <a:solidFill>
                <a:srgbClr val="361C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an 7"/>
            <p:cNvSpPr/>
            <p:nvPr/>
          </p:nvSpPr>
          <p:spPr>
            <a:xfrm>
              <a:off x="2286000" y="4459459"/>
              <a:ext cx="822960" cy="787791"/>
            </a:xfrm>
            <a:prstGeom prst="can">
              <a:avLst/>
            </a:prstGeom>
            <a:solidFill>
              <a:schemeClr val="accent4">
                <a:lumMod val="75000"/>
              </a:schemeClr>
            </a:solidFill>
            <a:ln>
              <a:solidFill>
                <a:srgbClr val="361C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2091398" y="3380935"/>
              <a:ext cx="907364" cy="369332"/>
            </a:xfrm>
            <a:prstGeom prst="rect">
              <a:avLst/>
            </a:prstGeom>
            <a:noFill/>
          </p:spPr>
          <p:txBody>
            <a:bodyPr wrap="none" rtlCol="0">
              <a:spAutoFit/>
            </a:bodyPr>
            <a:lstStyle/>
            <a:p>
              <a:r>
                <a:rPr lang="en-GB"/>
                <a:t>csv files</a:t>
              </a:r>
            </a:p>
          </p:txBody>
        </p:sp>
        <p:sp>
          <p:nvSpPr>
            <p:cNvPr id="10" name="TextBox 9"/>
            <p:cNvSpPr txBox="1"/>
            <p:nvPr/>
          </p:nvSpPr>
          <p:spPr>
            <a:xfrm>
              <a:off x="1912874" y="5446541"/>
              <a:ext cx="1734391" cy="317850"/>
            </a:xfrm>
            <a:prstGeom prst="rect">
              <a:avLst/>
            </a:prstGeom>
            <a:noFill/>
          </p:spPr>
          <p:txBody>
            <a:bodyPr wrap="none" rtlCol="0">
              <a:spAutoFit/>
            </a:bodyPr>
            <a:lstStyle/>
            <a:p>
              <a:r>
                <a:rPr lang="en-GB"/>
                <a:t>Remote databases</a:t>
              </a:r>
            </a:p>
          </p:txBody>
        </p:sp>
        <p:sp>
          <p:nvSpPr>
            <p:cNvPr id="13" name="Rectangle 12"/>
            <p:cNvSpPr/>
            <p:nvPr/>
          </p:nvSpPr>
          <p:spPr>
            <a:xfrm>
              <a:off x="3819282" y="2199250"/>
              <a:ext cx="4848796" cy="4089008"/>
            </a:xfrm>
            <a:prstGeom prst="rect">
              <a:avLst/>
            </a:prstGeom>
            <a:solidFill>
              <a:schemeClr val="accent4">
                <a:lumMod val="20000"/>
                <a:lumOff val="80000"/>
              </a:schemeClr>
            </a:solidFill>
            <a:ln>
              <a:solidFill>
                <a:srgbClr val="361C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 name="Group 13"/>
            <p:cNvGrpSpPr/>
            <p:nvPr/>
          </p:nvGrpSpPr>
          <p:grpSpPr>
            <a:xfrm>
              <a:off x="3968454" y="2489982"/>
              <a:ext cx="4464148" cy="2947571"/>
              <a:chOff x="2444454" y="2489981"/>
              <a:chExt cx="4464148" cy="2947571"/>
            </a:xfrm>
          </p:grpSpPr>
          <p:graphicFrame>
            <p:nvGraphicFramePr>
              <p:cNvPr id="11" name="Diagram 10"/>
              <p:cNvGraphicFramePr/>
              <p:nvPr/>
            </p:nvGraphicFramePr>
            <p:xfrm>
              <a:off x="2444454" y="2489981"/>
              <a:ext cx="4464148" cy="2947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108219" y="3005186"/>
                <a:ext cx="2177644" cy="450287"/>
              </a:xfrm>
              <a:prstGeom prst="rect">
                <a:avLst/>
              </a:prstGeom>
              <a:noFill/>
            </p:spPr>
            <p:txBody>
              <a:bodyPr wrap="none" rtlCol="0">
                <a:spAutoFit/>
              </a:bodyPr>
              <a:lstStyle/>
              <a:p>
                <a:r>
                  <a:rPr lang="en-GB" sz="2800"/>
                  <a:t>Python pipeline</a:t>
                </a:r>
              </a:p>
            </p:txBody>
          </p:sp>
        </p:grpSp>
        <p:pic>
          <p:nvPicPr>
            <p:cNvPr id="16" name="Picture 2" descr="Image result for gi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7412" y="4885884"/>
              <a:ext cx="850264" cy="85026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Elbow Connector 19"/>
            <p:cNvCxnSpPr>
              <a:stCxn id="7" idx="3"/>
              <a:endCxn id="11" idx="1"/>
            </p:cNvCxnSpPr>
            <p:nvPr/>
          </p:nvCxnSpPr>
          <p:spPr>
            <a:xfrm>
              <a:off x="3261360" y="2947182"/>
              <a:ext cx="707094" cy="1016584"/>
            </a:xfrm>
            <a:prstGeom prst="bentConnector3">
              <a:avLst>
                <a:gd name="adj1" fmla="val 34084"/>
              </a:avLst>
            </a:prstGeom>
            <a:ln w="63500">
              <a:solidFill>
                <a:srgbClr val="361C64"/>
              </a:solidFill>
              <a:tailEnd type="triangle"/>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8" idx="4"/>
              <a:endCxn id="11" idx="1"/>
            </p:cNvCxnSpPr>
            <p:nvPr/>
          </p:nvCxnSpPr>
          <p:spPr>
            <a:xfrm flipV="1">
              <a:off x="3108960" y="3963766"/>
              <a:ext cx="859494" cy="889588"/>
            </a:xfrm>
            <a:prstGeom prst="bentConnector3">
              <a:avLst>
                <a:gd name="adj1" fmla="val 45090"/>
              </a:avLst>
            </a:prstGeom>
            <a:ln w="63500">
              <a:solidFill>
                <a:srgbClr val="361C64"/>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369049" y="5717055"/>
              <a:ext cx="825111" cy="572521"/>
            </a:xfrm>
            <a:prstGeom prst="rect">
              <a:avLst/>
            </a:prstGeom>
            <a:noFill/>
          </p:spPr>
          <p:txBody>
            <a:bodyPr wrap="none" rtlCol="0">
              <a:spAutoFit/>
            </a:bodyPr>
            <a:lstStyle/>
            <a:p>
              <a:r>
                <a:rPr lang="en-GB"/>
                <a:t>Version</a:t>
              </a:r>
            </a:p>
            <a:p>
              <a:r>
                <a:rPr lang="en-GB"/>
                <a:t>control</a:t>
              </a:r>
            </a:p>
          </p:txBody>
        </p:sp>
        <p:sp>
          <p:nvSpPr>
            <p:cNvPr id="28" name="TextBox 27"/>
            <p:cNvSpPr txBox="1"/>
            <p:nvPr/>
          </p:nvSpPr>
          <p:spPr>
            <a:xfrm>
              <a:off x="4168869" y="2182834"/>
              <a:ext cx="4205954" cy="450287"/>
            </a:xfrm>
            <a:prstGeom prst="rect">
              <a:avLst/>
            </a:prstGeom>
            <a:noFill/>
            <a:ln>
              <a:noFill/>
            </a:ln>
          </p:spPr>
          <p:txBody>
            <a:bodyPr wrap="none" rtlCol="0">
              <a:spAutoFit/>
            </a:bodyPr>
            <a:lstStyle/>
            <a:p>
              <a:r>
                <a:rPr lang="en-GB" sz="2800" b="1"/>
                <a:t>Managed software package</a:t>
              </a:r>
            </a:p>
          </p:txBody>
        </p:sp>
        <p:pic>
          <p:nvPicPr>
            <p:cNvPr id="33" name="Picture 6" descr="Image result for github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092" y="4890327"/>
              <a:ext cx="843446" cy="8434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travi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6343" y="4885884"/>
              <a:ext cx="849494" cy="842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odecov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7520494" y="4889676"/>
              <a:ext cx="779066" cy="85502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409856" y="5717055"/>
              <a:ext cx="802876" cy="572521"/>
            </a:xfrm>
            <a:prstGeom prst="rect">
              <a:avLst/>
            </a:prstGeom>
            <a:noFill/>
          </p:spPr>
          <p:txBody>
            <a:bodyPr wrap="none" rtlCol="0">
              <a:spAutoFit/>
            </a:bodyPr>
            <a:lstStyle/>
            <a:p>
              <a:r>
                <a:rPr lang="en-GB"/>
                <a:t>Code</a:t>
              </a:r>
            </a:p>
            <a:p>
              <a:r>
                <a:rPr lang="en-GB"/>
                <a:t>hosting</a:t>
              </a:r>
            </a:p>
          </p:txBody>
        </p:sp>
        <p:sp>
          <p:nvSpPr>
            <p:cNvPr id="29" name="TextBox 28"/>
            <p:cNvSpPr txBox="1"/>
            <p:nvPr/>
          </p:nvSpPr>
          <p:spPr>
            <a:xfrm>
              <a:off x="9136548" y="3779099"/>
              <a:ext cx="1432979" cy="369332"/>
            </a:xfrm>
            <a:prstGeom prst="rect">
              <a:avLst/>
            </a:prstGeom>
            <a:solidFill>
              <a:schemeClr val="accent4">
                <a:lumMod val="75000"/>
              </a:schemeClr>
            </a:solidFill>
            <a:ln>
              <a:solidFill>
                <a:srgbClr val="361C64"/>
              </a:solidFill>
            </a:ln>
          </p:spPr>
          <p:txBody>
            <a:bodyPr wrap="square" rtlCol="0">
              <a:spAutoFit/>
            </a:bodyPr>
            <a:lstStyle/>
            <a:p>
              <a:pPr algn="ctr"/>
              <a:r>
                <a:rPr lang="en-GB">
                  <a:solidFill>
                    <a:schemeClr val="bg1"/>
                  </a:solidFill>
                </a:rPr>
                <a:t>Output</a:t>
              </a:r>
            </a:p>
          </p:txBody>
        </p:sp>
        <p:cxnSp>
          <p:nvCxnSpPr>
            <p:cNvPr id="39" name="Straight Arrow Connector 38"/>
            <p:cNvCxnSpPr>
              <a:cxnSpLocks/>
              <a:stCxn id="11" idx="3"/>
            </p:cNvCxnSpPr>
            <p:nvPr/>
          </p:nvCxnSpPr>
          <p:spPr>
            <a:xfrm flipV="1">
              <a:off x="8432602" y="3963765"/>
              <a:ext cx="646168" cy="3"/>
            </a:xfrm>
            <a:prstGeom prst="straightConnector1">
              <a:avLst/>
            </a:prstGeom>
            <a:ln w="63500">
              <a:solidFill>
                <a:srgbClr val="361C64"/>
              </a:solidFill>
              <a:tailEnd type="triangle"/>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19A2DC66-6719-44CF-A18D-8B6C676F5193}"/>
                </a:ext>
              </a:extLst>
            </p:cNvPr>
            <p:cNvGrpSpPr/>
            <p:nvPr/>
          </p:nvGrpSpPr>
          <p:grpSpPr>
            <a:xfrm>
              <a:off x="7411768" y="4088714"/>
              <a:ext cx="1020835" cy="639693"/>
              <a:chOff x="3443312" y="679886"/>
              <a:chExt cx="1020835" cy="639693"/>
            </a:xfrm>
          </p:grpSpPr>
          <p:sp>
            <p:nvSpPr>
              <p:cNvPr id="30" name="Rectangle: Rounded Corners 29">
                <a:extLst>
                  <a:ext uri="{FF2B5EF4-FFF2-40B4-BE49-F238E27FC236}">
                    <a16:creationId xmlns:a16="http://schemas.microsoft.com/office/drawing/2014/main" id="{A70EEC2E-6EC5-47D9-8BA6-2FF2D073F296}"/>
                  </a:ext>
                </a:extLst>
              </p:cNvPr>
              <p:cNvSpPr/>
              <p:nvPr/>
            </p:nvSpPr>
            <p:spPr>
              <a:xfrm>
                <a:off x="3443312" y="679886"/>
                <a:ext cx="1020835" cy="639693"/>
              </a:xfrm>
              <a:prstGeom prst="roundRect">
                <a:avLst/>
              </a:prstGeom>
              <a:solidFill>
                <a:schemeClr val="accent4">
                  <a:lumMod val="75000"/>
                </a:schemeClr>
              </a:solidFill>
              <a:ln>
                <a:solidFill>
                  <a:srgbClr val="361C6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2" name="Rectangle: Rounded Corners 4">
                <a:extLst>
                  <a:ext uri="{FF2B5EF4-FFF2-40B4-BE49-F238E27FC236}">
                    <a16:creationId xmlns:a16="http://schemas.microsoft.com/office/drawing/2014/main" id="{68D28B4B-F233-4AB2-B9DE-466BAD5E7B4D}"/>
                  </a:ext>
                </a:extLst>
              </p:cNvPr>
              <p:cNvSpPr txBox="1"/>
              <p:nvPr/>
            </p:nvSpPr>
            <p:spPr>
              <a:xfrm>
                <a:off x="3474539" y="711113"/>
                <a:ext cx="958381" cy="5772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a:t>Data products</a:t>
                </a:r>
              </a:p>
            </p:txBody>
          </p:sp>
        </p:grpSp>
      </p:grpSp>
      <p:sp>
        <p:nvSpPr>
          <p:cNvPr id="3" name="Title 2">
            <a:extLst>
              <a:ext uri="{FF2B5EF4-FFF2-40B4-BE49-F238E27FC236}">
                <a16:creationId xmlns:a16="http://schemas.microsoft.com/office/drawing/2014/main" id="{EE4FC8DA-B10C-B247-AC7B-2EE611956464}"/>
              </a:ext>
            </a:extLst>
          </p:cNvPr>
          <p:cNvSpPr>
            <a:spLocks noGrp="1"/>
          </p:cNvSpPr>
          <p:nvPr>
            <p:ph type="title" idx="4294967295"/>
          </p:nvPr>
        </p:nvSpPr>
        <p:spPr>
          <a:xfrm>
            <a:off x="572075" y="310609"/>
            <a:ext cx="10515600" cy="527050"/>
          </a:xfrm>
        </p:spPr>
        <p:txBody>
          <a:bodyPr>
            <a:normAutofit fontScale="90000"/>
          </a:bodyPr>
          <a:lstStyle/>
          <a:p>
            <a:r>
              <a:rPr lang="en-GB" dirty="0"/>
              <a:t>A reproducible analytical pipeline</a:t>
            </a:r>
          </a:p>
        </p:txBody>
      </p:sp>
      <p:sp>
        <p:nvSpPr>
          <p:cNvPr id="17" name="TextBox 16">
            <a:extLst>
              <a:ext uri="{FF2B5EF4-FFF2-40B4-BE49-F238E27FC236}">
                <a16:creationId xmlns:a16="http://schemas.microsoft.com/office/drawing/2014/main" id="{B1CE0D7E-4080-8D90-8554-7736ED5B0CD2}"/>
              </a:ext>
            </a:extLst>
          </p:cNvPr>
          <p:cNvSpPr txBox="1"/>
          <p:nvPr/>
        </p:nvSpPr>
        <p:spPr>
          <a:xfrm>
            <a:off x="6283279" y="5463080"/>
            <a:ext cx="1300356" cy="646331"/>
          </a:xfrm>
          <a:prstGeom prst="rect">
            <a:avLst/>
          </a:prstGeom>
          <a:noFill/>
        </p:spPr>
        <p:txBody>
          <a:bodyPr wrap="none" rtlCol="0">
            <a:spAutoFit/>
          </a:bodyPr>
          <a:lstStyle/>
          <a:p>
            <a:r>
              <a:rPr lang="en-GB"/>
              <a:t>Automated</a:t>
            </a:r>
          </a:p>
          <a:p>
            <a:r>
              <a:rPr lang="en-GB"/>
              <a:t>Testing</a:t>
            </a:r>
          </a:p>
        </p:txBody>
      </p:sp>
      <p:sp>
        <p:nvSpPr>
          <p:cNvPr id="21" name="TextBox 20">
            <a:extLst>
              <a:ext uri="{FF2B5EF4-FFF2-40B4-BE49-F238E27FC236}">
                <a16:creationId xmlns:a16="http://schemas.microsoft.com/office/drawing/2014/main" id="{ECA4E0D8-5CE6-F584-3BC2-EC594A793455}"/>
              </a:ext>
            </a:extLst>
          </p:cNvPr>
          <p:cNvSpPr txBox="1"/>
          <p:nvPr/>
        </p:nvSpPr>
        <p:spPr>
          <a:xfrm>
            <a:off x="7579470" y="5475759"/>
            <a:ext cx="1133644" cy="646331"/>
          </a:xfrm>
          <a:prstGeom prst="rect">
            <a:avLst/>
          </a:prstGeom>
          <a:noFill/>
        </p:spPr>
        <p:txBody>
          <a:bodyPr wrap="none" rtlCol="0">
            <a:spAutoFit/>
          </a:bodyPr>
          <a:lstStyle/>
          <a:p>
            <a:r>
              <a:rPr lang="en-GB"/>
              <a:t>Code</a:t>
            </a:r>
          </a:p>
          <a:p>
            <a:r>
              <a:rPr lang="en-GB"/>
              <a:t>coverage</a:t>
            </a:r>
          </a:p>
        </p:txBody>
      </p:sp>
    </p:spTree>
    <p:extLst>
      <p:ext uri="{BB962C8B-B14F-4D97-AF65-F5344CB8AC3E}">
        <p14:creationId xmlns:p14="http://schemas.microsoft.com/office/powerpoint/2010/main" val="80696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5CDD9-6A34-2270-1E9A-005758FA31F2}"/>
              </a:ext>
            </a:extLst>
          </p:cNvPr>
          <p:cNvSpPr>
            <a:spLocks noGrp="1"/>
          </p:cNvSpPr>
          <p:nvPr>
            <p:ph type="title"/>
          </p:nvPr>
        </p:nvSpPr>
        <p:spPr/>
        <p:txBody>
          <a:bodyPr/>
          <a:lstStyle/>
          <a:p>
            <a:r>
              <a:rPr lang="en-GB"/>
              <a:t>What does this look like in practice?</a:t>
            </a:r>
          </a:p>
        </p:txBody>
      </p:sp>
      <p:sp>
        <p:nvSpPr>
          <p:cNvPr id="4" name="Content Placeholder 3">
            <a:extLst>
              <a:ext uri="{FF2B5EF4-FFF2-40B4-BE49-F238E27FC236}">
                <a16:creationId xmlns:a16="http://schemas.microsoft.com/office/drawing/2014/main" id="{57118563-1DAB-3D91-4368-CA1855CC7DD3}"/>
              </a:ext>
            </a:extLst>
          </p:cNvPr>
          <p:cNvSpPr>
            <a:spLocks noGrp="1"/>
          </p:cNvSpPr>
          <p:nvPr>
            <p:ph idx="1"/>
          </p:nvPr>
        </p:nvSpPr>
        <p:spPr/>
        <p:txBody>
          <a:bodyPr/>
          <a:lstStyle/>
          <a:p>
            <a:r>
              <a:rPr lang="en-GB"/>
              <a:t>Bulletins populated automatically by code, along with charts, tables and documents</a:t>
            </a:r>
          </a:p>
          <a:p>
            <a:r>
              <a:rPr lang="en-GB"/>
              <a:t>Datasets formatted, validated and built automatically</a:t>
            </a:r>
          </a:p>
          <a:p>
            <a:r>
              <a:rPr lang="en-GB"/>
              <a:t>Automated QA such as reports, logs and validation plots generated during the run</a:t>
            </a:r>
          </a:p>
          <a:p>
            <a:r>
              <a:rPr lang="en-GB"/>
              <a:t>Code hosted remotely, with version control so everybody working on it knows who did what, when and why</a:t>
            </a:r>
          </a:p>
          <a:p>
            <a:endParaRPr lang="en-GB"/>
          </a:p>
        </p:txBody>
      </p:sp>
    </p:spTree>
    <p:extLst>
      <p:ext uri="{BB962C8B-B14F-4D97-AF65-F5344CB8AC3E}">
        <p14:creationId xmlns:p14="http://schemas.microsoft.com/office/powerpoint/2010/main" val="86644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82AC07-B6DE-45B9-9D62-0F76568B9FBD}"/>
              </a:ext>
            </a:extLst>
          </p:cNvPr>
          <p:cNvPicPr>
            <a:picLocks noChangeAspect="1"/>
          </p:cNvPicPr>
          <p:nvPr/>
        </p:nvPicPr>
        <p:blipFill>
          <a:blip r:embed="rId3"/>
          <a:stretch>
            <a:fillRect/>
          </a:stretch>
        </p:blipFill>
        <p:spPr>
          <a:xfrm>
            <a:off x="5975686" y="137166"/>
            <a:ext cx="4623980" cy="6583666"/>
          </a:xfrm>
          <a:prstGeom prst="rect">
            <a:avLst/>
          </a:prstGeom>
        </p:spPr>
      </p:pic>
      <p:pic>
        <p:nvPicPr>
          <p:cNvPr id="3" name="Picture 2">
            <a:extLst>
              <a:ext uri="{FF2B5EF4-FFF2-40B4-BE49-F238E27FC236}">
                <a16:creationId xmlns:a16="http://schemas.microsoft.com/office/drawing/2014/main" id="{A22153F5-818B-4C59-9492-7220BD293F3F}"/>
              </a:ext>
            </a:extLst>
          </p:cNvPr>
          <p:cNvPicPr>
            <a:picLocks noChangeAspect="1"/>
          </p:cNvPicPr>
          <p:nvPr/>
        </p:nvPicPr>
        <p:blipFill>
          <a:blip r:embed="rId4"/>
          <a:stretch>
            <a:fillRect/>
          </a:stretch>
        </p:blipFill>
        <p:spPr>
          <a:xfrm>
            <a:off x="1010653" y="137166"/>
            <a:ext cx="4658185" cy="6583666"/>
          </a:xfrm>
          <a:prstGeom prst="rect">
            <a:avLst/>
          </a:prstGeom>
        </p:spPr>
      </p:pic>
    </p:spTree>
    <p:extLst>
      <p:ext uri="{BB962C8B-B14F-4D97-AF65-F5344CB8AC3E}">
        <p14:creationId xmlns:p14="http://schemas.microsoft.com/office/powerpoint/2010/main" val="386382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CB8944-05FF-ADA1-F00F-60E5D146E036}"/>
              </a:ext>
            </a:extLst>
          </p:cNvPr>
          <p:cNvSpPr>
            <a:spLocks noGrp="1"/>
          </p:cNvSpPr>
          <p:nvPr>
            <p:ph type="sldNum" sz="quarter" idx="12"/>
          </p:nvPr>
        </p:nvSpPr>
        <p:spPr/>
        <p:txBody>
          <a:bodyPr/>
          <a:lstStyle/>
          <a:p>
            <a:fld id="{E5EA93B1-25B1-4634-A420-9F5B985B557D}" type="slidenum">
              <a:rPr lang="en-GB" smtClean="0"/>
              <a:t>15</a:t>
            </a:fld>
            <a:endParaRPr lang="en-GB"/>
          </a:p>
        </p:txBody>
      </p:sp>
      <p:sp>
        <p:nvSpPr>
          <p:cNvPr id="7" name="TextBox 6">
            <a:extLst>
              <a:ext uri="{FF2B5EF4-FFF2-40B4-BE49-F238E27FC236}">
                <a16:creationId xmlns:a16="http://schemas.microsoft.com/office/drawing/2014/main" id="{C26B3BD0-6224-3FE1-5CC5-3463EE891B29}"/>
              </a:ext>
            </a:extLst>
          </p:cNvPr>
          <p:cNvSpPr txBox="1"/>
          <p:nvPr/>
        </p:nvSpPr>
        <p:spPr>
          <a:xfrm>
            <a:off x="6761747" y="1110552"/>
            <a:ext cx="92398" cy="369332"/>
          </a:xfrm>
          <a:prstGeom prst="rect">
            <a:avLst/>
          </a:prstGeom>
        </p:spPr>
        <p:txBody>
          <a:bodyPr vert="horz" wrap="none" lIns="0" tIns="45720" rIns="91440" bIns="45720" rtlCol="0" anchor="b" anchorCtr="0">
            <a:spAutoFit/>
          </a:bodyPr>
          <a:lstStyle/>
          <a:p>
            <a:pPr algn="l"/>
            <a:endParaRPr lang="en-GB">
              <a:solidFill>
                <a:srgbClr val="183E56"/>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9F6C424-DA27-1292-259E-69CA87BEE3D0}"/>
              </a:ext>
            </a:extLst>
          </p:cNvPr>
          <p:cNvPicPr>
            <a:picLocks noChangeAspect="1"/>
          </p:cNvPicPr>
          <p:nvPr/>
        </p:nvPicPr>
        <p:blipFill>
          <a:blip r:embed="rId3"/>
          <a:stretch>
            <a:fillRect/>
          </a:stretch>
        </p:blipFill>
        <p:spPr>
          <a:xfrm>
            <a:off x="0" y="0"/>
            <a:ext cx="6352674" cy="6858000"/>
          </a:xfrm>
          <a:prstGeom prst="rect">
            <a:avLst/>
          </a:prstGeom>
        </p:spPr>
      </p:pic>
      <p:pic>
        <p:nvPicPr>
          <p:cNvPr id="12" name="Picture 11">
            <a:extLst>
              <a:ext uri="{FF2B5EF4-FFF2-40B4-BE49-F238E27FC236}">
                <a16:creationId xmlns:a16="http://schemas.microsoft.com/office/drawing/2014/main" id="{1FB8BBA1-04D4-70C0-15C6-357E776D8E67}"/>
              </a:ext>
            </a:extLst>
          </p:cNvPr>
          <p:cNvPicPr>
            <a:picLocks noChangeAspect="1"/>
          </p:cNvPicPr>
          <p:nvPr/>
        </p:nvPicPr>
        <p:blipFill>
          <a:blip r:embed="rId4"/>
          <a:stretch>
            <a:fillRect/>
          </a:stretch>
        </p:blipFill>
        <p:spPr>
          <a:xfrm>
            <a:off x="6463230" y="0"/>
            <a:ext cx="5728770" cy="6858000"/>
          </a:xfrm>
          <a:prstGeom prst="rect">
            <a:avLst/>
          </a:prstGeom>
        </p:spPr>
      </p:pic>
    </p:spTree>
    <p:extLst>
      <p:ext uri="{BB962C8B-B14F-4D97-AF65-F5344CB8AC3E}">
        <p14:creationId xmlns:p14="http://schemas.microsoft.com/office/powerpoint/2010/main" val="226450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C3E1EC-C638-48C5-9924-1EF120F2C72A}"/>
              </a:ext>
            </a:extLst>
          </p:cNvPr>
          <p:cNvSpPr>
            <a:spLocks noGrp="1"/>
          </p:cNvSpPr>
          <p:nvPr>
            <p:ph type="title"/>
          </p:nvPr>
        </p:nvSpPr>
        <p:spPr/>
        <p:txBody>
          <a:bodyPr>
            <a:normAutofit/>
          </a:bodyPr>
          <a:lstStyle/>
          <a:p>
            <a:r>
              <a:rPr lang="en-GB"/>
              <a:t>A RAP Minimum Viable Product </a:t>
            </a:r>
          </a:p>
        </p:txBody>
      </p:sp>
      <p:sp>
        <p:nvSpPr>
          <p:cNvPr id="3" name="Content Placeholder 2">
            <a:extLst>
              <a:ext uri="{FF2B5EF4-FFF2-40B4-BE49-F238E27FC236}">
                <a16:creationId xmlns:a16="http://schemas.microsoft.com/office/drawing/2014/main" id="{CCAF8F21-C6DA-42FF-B791-24801DED79B0}"/>
              </a:ext>
            </a:extLst>
          </p:cNvPr>
          <p:cNvSpPr>
            <a:spLocks noGrp="1"/>
          </p:cNvSpPr>
          <p:nvPr>
            <p:ph idx="1"/>
          </p:nvPr>
        </p:nvSpPr>
        <p:spPr/>
        <p:txBody>
          <a:bodyPr>
            <a:noAutofit/>
          </a:bodyPr>
          <a:lstStyle/>
          <a:p>
            <a:r>
              <a:rPr lang="en-GB" sz="2000" b="1" dirty="0">
                <a:solidFill>
                  <a:srgbClr val="24292F"/>
                </a:solidFill>
              </a:rPr>
              <a:t>Minimise manual steps</a:t>
            </a:r>
            <a:r>
              <a:rPr lang="en-GB" sz="2000" dirty="0">
                <a:solidFill>
                  <a:srgbClr val="24292F"/>
                </a:solidFill>
              </a:rPr>
              <a:t>, for example copy-paste, point-click or drag-drop operations. Where it is essential to include a manual step, this must be documented.</a:t>
            </a:r>
          </a:p>
          <a:p>
            <a:r>
              <a:rPr lang="en-GB" sz="2000" dirty="0">
                <a:solidFill>
                  <a:srgbClr val="24292F"/>
                </a:solidFill>
              </a:rPr>
              <a:t>Use </a:t>
            </a:r>
            <a:r>
              <a:rPr lang="en-GB" sz="2000" b="1" dirty="0">
                <a:solidFill>
                  <a:srgbClr val="24292F"/>
                </a:solidFill>
              </a:rPr>
              <a:t>open-source software </a:t>
            </a:r>
            <a:r>
              <a:rPr lang="en-GB" sz="2000" dirty="0">
                <a:solidFill>
                  <a:srgbClr val="24292F"/>
                </a:solidFill>
              </a:rPr>
              <a:t>which is available to anyone. We use R or python. Open-source tools integrate well with software engineering toolchains, and anybody can use them.</a:t>
            </a:r>
          </a:p>
          <a:p>
            <a:r>
              <a:rPr lang="en-GB" sz="2000" dirty="0">
                <a:solidFill>
                  <a:srgbClr val="24292F"/>
                </a:solidFill>
              </a:rPr>
              <a:t>Use </a:t>
            </a:r>
            <a:r>
              <a:rPr lang="en-GB" sz="2000" b="1" dirty="0">
                <a:solidFill>
                  <a:srgbClr val="24292F"/>
                </a:solidFill>
                <a:hlinkClick r:id="rId3"/>
              </a:rPr>
              <a:t>peer review</a:t>
            </a:r>
            <a:r>
              <a:rPr lang="en-GB" sz="2000" b="1" dirty="0">
                <a:solidFill>
                  <a:srgbClr val="24292F"/>
                </a:solidFill>
              </a:rPr>
              <a:t> of methods and code </a:t>
            </a:r>
            <a:r>
              <a:rPr lang="en-GB" sz="2000" dirty="0">
                <a:solidFill>
                  <a:srgbClr val="24292F"/>
                </a:solidFill>
              </a:rPr>
              <a:t>to ensure that the process is reproducible.</a:t>
            </a:r>
          </a:p>
          <a:p>
            <a:r>
              <a:rPr lang="en-GB" sz="2000" b="1" dirty="0">
                <a:solidFill>
                  <a:srgbClr val="24292F"/>
                </a:solidFill>
              </a:rPr>
              <a:t>Guarantee an audit trail</a:t>
            </a:r>
            <a:r>
              <a:rPr lang="en-GB" sz="2000" dirty="0">
                <a:solidFill>
                  <a:srgbClr val="24292F"/>
                </a:solidFill>
              </a:rPr>
              <a:t> using </a:t>
            </a:r>
            <a:r>
              <a:rPr lang="en-GB" sz="2000" b="1" dirty="0">
                <a:solidFill>
                  <a:srgbClr val="24292F"/>
                </a:solidFill>
                <a:hlinkClick r:id="rId4"/>
              </a:rPr>
              <a:t>version control software</a:t>
            </a:r>
            <a:r>
              <a:rPr lang="en-GB" sz="2000" dirty="0">
                <a:solidFill>
                  <a:srgbClr val="24292F"/>
                </a:solidFill>
              </a:rPr>
              <a:t>, preferably </a:t>
            </a:r>
            <a:r>
              <a:rPr lang="en-GB" sz="2000" dirty="0">
                <a:solidFill>
                  <a:srgbClr val="24292F"/>
                </a:solidFill>
                <a:hlinkClick r:id="rId5"/>
              </a:rPr>
              <a:t>Git</a:t>
            </a:r>
            <a:r>
              <a:rPr lang="en-GB" sz="2000" dirty="0">
                <a:solidFill>
                  <a:srgbClr val="24292F"/>
                </a:solidFill>
              </a:rPr>
              <a:t>.</a:t>
            </a:r>
          </a:p>
          <a:p>
            <a:r>
              <a:rPr lang="en-GB" sz="2000" b="1" dirty="0">
                <a:solidFill>
                  <a:srgbClr val="24292F"/>
                </a:solidFill>
              </a:rPr>
              <a:t>Make code </a:t>
            </a:r>
            <a:r>
              <a:rPr lang="en-GB" sz="2000" b="1" dirty="0">
                <a:solidFill>
                  <a:srgbClr val="24292F"/>
                </a:solidFill>
                <a:hlinkClick r:id="rId6"/>
              </a:rPr>
              <a:t>open to anyone</a:t>
            </a:r>
            <a:r>
              <a:rPr lang="en-GB" sz="2000" b="1" dirty="0">
                <a:solidFill>
                  <a:srgbClr val="24292F"/>
                </a:solidFill>
              </a:rPr>
              <a:t> </a:t>
            </a:r>
            <a:r>
              <a:rPr lang="en-GB" sz="2000" dirty="0">
                <a:solidFill>
                  <a:srgbClr val="24292F"/>
                </a:solidFill>
              </a:rPr>
              <a:t>– enabled easily by using file and code sharing platforms</a:t>
            </a:r>
          </a:p>
          <a:p>
            <a:r>
              <a:rPr lang="en-GB" sz="2000" b="1" dirty="0">
                <a:solidFill>
                  <a:srgbClr val="24292F"/>
                </a:solidFill>
              </a:rPr>
              <a:t>Make</a:t>
            </a:r>
            <a:r>
              <a:rPr lang="en-GB" sz="2000" dirty="0">
                <a:solidFill>
                  <a:srgbClr val="24292F"/>
                </a:solidFill>
              </a:rPr>
              <a:t> </a:t>
            </a:r>
            <a:r>
              <a:rPr lang="en-GB" sz="2000" b="1" dirty="0">
                <a:solidFill>
                  <a:srgbClr val="24292F"/>
                </a:solidFill>
                <a:hlinkClick r:id="rId7"/>
              </a:rPr>
              <a:t>well-commented</a:t>
            </a:r>
            <a:r>
              <a:rPr lang="en-GB" sz="2000" dirty="0">
                <a:solidFill>
                  <a:srgbClr val="24292F"/>
                </a:solidFill>
              </a:rPr>
              <a:t> code and have</a:t>
            </a:r>
            <a:r>
              <a:rPr lang="en-GB" sz="2000" b="1" dirty="0">
                <a:solidFill>
                  <a:srgbClr val="24292F"/>
                </a:solidFill>
              </a:rPr>
              <a:t> </a:t>
            </a:r>
            <a:r>
              <a:rPr lang="en-GB" sz="2000" b="1" dirty="0">
                <a:solidFill>
                  <a:srgbClr val="24292F"/>
                </a:solidFill>
                <a:hlinkClick r:id="rId8"/>
              </a:rPr>
              <a:t>documentation embedded</a:t>
            </a:r>
            <a:r>
              <a:rPr lang="en-GB" sz="2000" b="1" dirty="0">
                <a:solidFill>
                  <a:srgbClr val="24292F"/>
                </a:solidFill>
              </a:rPr>
              <a:t> </a:t>
            </a:r>
            <a:r>
              <a:rPr lang="en-GB" sz="2000" dirty="0">
                <a:solidFill>
                  <a:srgbClr val="24292F"/>
                </a:solidFill>
              </a:rPr>
              <a:t>and version controlled within the product, rather than saved elsewhere</a:t>
            </a:r>
          </a:p>
          <a:p>
            <a:r>
              <a:rPr lang="en-GB" sz="2000" b="1" dirty="0">
                <a:solidFill>
                  <a:srgbClr val="24292F"/>
                </a:solidFill>
              </a:rPr>
              <a:t>Follow existing departmental good practices for quality assurance</a:t>
            </a:r>
            <a:endParaRPr lang="en-GB" sz="2000" dirty="0">
              <a:solidFill>
                <a:srgbClr val="24292F"/>
              </a:solidFill>
            </a:endParaRPr>
          </a:p>
          <a:p>
            <a:pPr marL="0" indent="0">
              <a:buNone/>
            </a:pPr>
            <a:r>
              <a:rPr lang="en-GB" sz="2000" dirty="0">
                <a:solidFill>
                  <a:srgbClr val="24292F"/>
                </a:solidFill>
                <a:hlinkClick r:id="rId9"/>
              </a:rPr>
              <a:t>ONS minimum standard for reproducible analytical pipelines</a:t>
            </a:r>
            <a:endParaRPr lang="en-GB" sz="2000" dirty="0">
              <a:solidFill>
                <a:srgbClr val="24292F"/>
              </a:solidFill>
            </a:endParaRPr>
          </a:p>
        </p:txBody>
      </p:sp>
      <p:sp>
        <p:nvSpPr>
          <p:cNvPr id="6" name="Content Placeholder 2">
            <a:extLst>
              <a:ext uri="{FF2B5EF4-FFF2-40B4-BE49-F238E27FC236}">
                <a16:creationId xmlns:a16="http://schemas.microsoft.com/office/drawing/2014/main" id="{F9EE23FA-0875-48A5-8A0A-5E95D71521D4}"/>
              </a:ext>
            </a:extLst>
          </p:cNvPr>
          <p:cNvSpPr txBox="1">
            <a:spLocks/>
          </p:cNvSpPr>
          <p:nvPr/>
        </p:nvSpPr>
        <p:spPr>
          <a:xfrm>
            <a:off x="581193" y="2300913"/>
            <a:ext cx="11029615" cy="3678303"/>
          </a:xfrm>
          <a:prstGeom prst="rect">
            <a:avLst/>
          </a:prstGeom>
        </p:spPr>
        <p:txBody>
          <a:bodyPr vert="horz" lIns="121920" tIns="60960" rIns="121920" bIns="60960" rtlCol="0" anchor="t">
            <a:normAutofit/>
          </a:bodyPr>
          <a:lstStyle>
            <a:lvl1pPr marL="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1pPr>
            <a:lvl2pPr marL="3429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2pPr>
            <a:lvl3pPr marL="6858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3pPr>
            <a:lvl4pPr marL="10287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4pPr>
            <a:lvl5pPr marL="13716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5pPr>
            <a:lvl6pPr marL="17145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6pPr>
            <a:lvl7pPr marL="20574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7pPr>
            <a:lvl8pPr marL="24003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8pPr>
            <a:lvl9pPr marL="2743200" indent="0" algn="l"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2"/>
                </a:solidFill>
                <a:latin typeface="+mn-lt"/>
                <a:ea typeface="+mn-ea"/>
                <a:cs typeface="+mn-cs"/>
              </a:defRPr>
            </a:lvl9pPr>
          </a:lstStyle>
          <a:p>
            <a:endParaRPr lang="en-GB" sz="1600"/>
          </a:p>
          <a:p>
            <a:endParaRPr lang="en-GB" sz="1600"/>
          </a:p>
        </p:txBody>
      </p:sp>
    </p:spTree>
    <p:extLst>
      <p:ext uri="{BB962C8B-B14F-4D97-AF65-F5344CB8AC3E}">
        <p14:creationId xmlns:p14="http://schemas.microsoft.com/office/powerpoint/2010/main" val="46132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74CD-BF88-BEC7-B1BC-5EAAD4A02620}"/>
              </a:ext>
            </a:extLst>
          </p:cNvPr>
          <p:cNvSpPr>
            <a:spLocks noGrp="1"/>
          </p:cNvSpPr>
          <p:nvPr>
            <p:ph type="title"/>
          </p:nvPr>
        </p:nvSpPr>
        <p:spPr/>
        <p:txBody>
          <a:bodyPr/>
          <a:lstStyle/>
          <a:p>
            <a:r>
              <a:rPr lang="en-GB"/>
              <a:t>RAP benefits: efficiencies</a:t>
            </a:r>
          </a:p>
        </p:txBody>
      </p:sp>
      <p:sp>
        <p:nvSpPr>
          <p:cNvPr id="4" name="Text Placeholder 3">
            <a:extLst>
              <a:ext uri="{FF2B5EF4-FFF2-40B4-BE49-F238E27FC236}">
                <a16:creationId xmlns:a16="http://schemas.microsoft.com/office/drawing/2014/main" id="{7C775D1A-1222-23AC-92A9-7DD552A156A3}"/>
              </a:ext>
            </a:extLst>
          </p:cNvPr>
          <p:cNvSpPr>
            <a:spLocks noGrp="1"/>
          </p:cNvSpPr>
          <p:nvPr>
            <p:ph idx="1"/>
          </p:nvPr>
        </p:nvSpPr>
        <p:spPr/>
        <p:txBody>
          <a:bodyPr/>
          <a:lstStyle/>
          <a:p>
            <a:r>
              <a:rPr lang="en-GB"/>
              <a:t>RAPs reduce processing time and analyst resource needed to produce our statistical outputs</a:t>
            </a:r>
          </a:p>
          <a:p>
            <a:r>
              <a:rPr lang="en-GB"/>
              <a:t>Typical FTE savings of from 50 to 95% of analyst time</a:t>
            </a:r>
          </a:p>
          <a:p>
            <a:r>
              <a:rPr lang="en-GB"/>
              <a:t>The efficiency gain depends on the design and frequency of the process</a:t>
            </a:r>
          </a:p>
          <a:p>
            <a:pPr lvl="1"/>
            <a:r>
              <a:rPr lang="en-GB"/>
              <a:t>We see the biggest benefits with very labour-intensive manual processes, especially if they are run lots of times</a:t>
            </a:r>
          </a:p>
          <a:p>
            <a:r>
              <a:rPr lang="en-GB"/>
              <a:t>RAP means we can free up analysts to do more analysis and less manual processing</a:t>
            </a:r>
          </a:p>
        </p:txBody>
      </p:sp>
      <p:sp>
        <p:nvSpPr>
          <p:cNvPr id="3" name="Slide Number Placeholder 2">
            <a:extLst>
              <a:ext uri="{FF2B5EF4-FFF2-40B4-BE49-F238E27FC236}">
                <a16:creationId xmlns:a16="http://schemas.microsoft.com/office/drawing/2014/main" id="{12DCBED8-4B07-1CB9-7F64-2478002E33D7}"/>
              </a:ext>
            </a:extLst>
          </p:cNvPr>
          <p:cNvSpPr>
            <a:spLocks noGrp="1"/>
          </p:cNvSpPr>
          <p:nvPr>
            <p:ph type="sldNum" sz="quarter"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81702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74CD-BF88-BEC7-B1BC-5EAAD4A02620}"/>
              </a:ext>
            </a:extLst>
          </p:cNvPr>
          <p:cNvSpPr>
            <a:spLocks noGrp="1"/>
          </p:cNvSpPr>
          <p:nvPr>
            <p:ph type="title"/>
          </p:nvPr>
        </p:nvSpPr>
        <p:spPr/>
        <p:txBody>
          <a:bodyPr/>
          <a:lstStyle/>
          <a:p>
            <a:r>
              <a:rPr lang="en-GB"/>
              <a:t>RAP benefits: quality improvement</a:t>
            </a:r>
          </a:p>
        </p:txBody>
      </p:sp>
      <p:sp>
        <p:nvSpPr>
          <p:cNvPr id="4" name="Text Placeholder 3">
            <a:extLst>
              <a:ext uri="{FF2B5EF4-FFF2-40B4-BE49-F238E27FC236}">
                <a16:creationId xmlns:a16="http://schemas.microsoft.com/office/drawing/2014/main" id="{7C775D1A-1222-23AC-92A9-7DD552A156A3}"/>
              </a:ext>
            </a:extLst>
          </p:cNvPr>
          <p:cNvSpPr>
            <a:spLocks noGrp="1"/>
          </p:cNvSpPr>
          <p:nvPr>
            <p:ph idx="1"/>
          </p:nvPr>
        </p:nvSpPr>
        <p:spPr/>
        <p:txBody>
          <a:bodyPr/>
          <a:lstStyle/>
          <a:p>
            <a:r>
              <a:rPr lang="en-GB"/>
              <a:t>Processes are well documented, so easier to understand</a:t>
            </a:r>
          </a:p>
          <a:p>
            <a:r>
              <a:rPr lang="en-GB"/>
              <a:t>Processes are easier and faster to maintain and debug</a:t>
            </a:r>
          </a:p>
          <a:p>
            <a:r>
              <a:rPr lang="en-GB"/>
              <a:t>We can re-use modular pipeline components</a:t>
            </a:r>
          </a:p>
          <a:p>
            <a:r>
              <a:rPr lang="en-GB"/>
              <a:t>RAP is helping us to move our workflows to cloud-based environments more quickly</a:t>
            </a:r>
          </a:p>
          <a:p>
            <a:r>
              <a:rPr lang="en-GB"/>
              <a:t>RAP can be applied even for very high-pressure work</a:t>
            </a:r>
          </a:p>
        </p:txBody>
      </p:sp>
      <p:sp>
        <p:nvSpPr>
          <p:cNvPr id="3" name="Slide Number Placeholder 2">
            <a:extLst>
              <a:ext uri="{FF2B5EF4-FFF2-40B4-BE49-F238E27FC236}">
                <a16:creationId xmlns:a16="http://schemas.microsoft.com/office/drawing/2014/main" id="{12DCBED8-4B07-1CB9-7F64-2478002E33D7}"/>
              </a:ext>
            </a:extLst>
          </p:cNvPr>
          <p:cNvSpPr>
            <a:spLocks noGrp="1"/>
          </p:cNvSpPr>
          <p:nvPr>
            <p:ph type="sldNum" sz="quarter"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02490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266E-1AE9-41C9-ACA8-2FDC87304711}"/>
              </a:ext>
            </a:extLst>
          </p:cNvPr>
          <p:cNvSpPr>
            <a:spLocks noGrp="1"/>
          </p:cNvSpPr>
          <p:nvPr>
            <p:ph type="title"/>
          </p:nvPr>
        </p:nvSpPr>
        <p:spPr>
          <a:xfrm>
            <a:off x="609599" y="783567"/>
            <a:ext cx="10127557" cy="958400"/>
          </a:xfrm>
        </p:spPr>
        <p:txBody>
          <a:bodyPr wrap="square" anchor="ctr">
            <a:normAutofit/>
          </a:bodyPr>
          <a:lstStyle/>
          <a:p>
            <a:r>
              <a:rPr lang="en-GB"/>
              <a:t>RAP brings quick benefits when</a:t>
            </a:r>
          </a:p>
        </p:txBody>
      </p:sp>
      <p:graphicFrame>
        <p:nvGraphicFramePr>
          <p:cNvPr id="5" name="Content Placeholder 2">
            <a:extLst>
              <a:ext uri="{FF2B5EF4-FFF2-40B4-BE49-F238E27FC236}">
                <a16:creationId xmlns:a16="http://schemas.microsoft.com/office/drawing/2014/main" id="{E2852024-832A-9946-39FF-B51FA1D83BBC}"/>
              </a:ext>
            </a:extLst>
          </p:cNvPr>
          <p:cNvGraphicFramePr>
            <a:graphicFrameLocks noGrp="1"/>
          </p:cNvGraphicFramePr>
          <p:nvPr>
            <p:ph type="chart" sz="quarter" idx="13"/>
          </p:nvPr>
        </p:nvGraphicFramePr>
        <p:xfrm>
          <a:off x="336000" y="1905001"/>
          <a:ext cx="11520000" cy="432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4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B4F2-512A-43A1-B8B6-9220CD082AF9}"/>
              </a:ext>
            </a:extLst>
          </p:cNvPr>
          <p:cNvSpPr>
            <a:spLocks noGrp="1"/>
          </p:cNvSpPr>
          <p:nvPr>
            <p:ph type="title"/>
          </p:nvPr>
        </p:nvSpPr>
        <p:spPr>
          <a:xfrm>
            <a:off x="856343" y="999479"/>
            <a:ext cx="10515600" cy="2105192"/>
          </a:xfrm>
        </p:spPr>
        <p:txBody>
          <a:bodyPr anchor="b">
            <a:normAutofit/>
          </a:bodyPr>
          <a:lstStyle/>
          <a:p>
            <a:r>
              <a:rPr lang="en-GB"/>
              <a:t>Reproducible Analytical Pipelines</a:t>
            </a:r>
          </a:p>
        </p:txBody>
      </p:sp>
      <p:sp>
        <p:nvSpPr>
          <p:cNvPr id="8" name="Subtitle 2">
            <a:extLst>
              <a:ext uri="{FF2B5EF4-FFF2-40B4-BE49-F238E27FC236}">
                <a16:creationId xmlns:a16="http://schemas.microsoft.com/office/drawing/2014/main" id="{B79C7B58-2F5C-A331-A504-5242FA6324C6}"/>
              </a:ext>
            </a:extLst>
          </p:cNvPr>
          <p:cNvSpPr>
            <a:spLocks noGrp="1"/>
          </p:cNvSpPr>
          <p:nvPr>
            <p:ph type="subTitle" idx="1"/>
          </p:nvPr>
        </p:nvSpPr>
        <p:spPr>
          <a:xfrm>
            <a:off x="856343" y="3262724"/>
            <a:ext cx="10515600" cy="1655762"/>
          </a:xfrm>
        </p:spPr>
        <p:txBody>
          <a:bodyPr/>
          <a:lstStyle/>
          <a:p>
            <a:r>
              <a:rPr lang="en-US"/>
              <a:t>Leveraging reproducibility in statistical system production</a:t>
            </a:r>
          </a:p>
        </p:txBody>
      </p:sp>
      <p:sp>
        <p:nvSpPr>
          <p:cNvPr id="10" name="Text Placeholder 3">
            <a:extLst>
              <a:ext uri="{FF2B5EF4-FFF2-40B4-BE49-F238E27FC236}">
                <a16:creationId xmlns:a16="http://schemas.microsoft.com/office/drawing/2014/main" id="{866442E1-7300-6344-3A44-498628E7634A}"/>
              </a:ext>
            </a:extLst>
          </p:cNvPr>
          <p:cNvSpPr>
            <a:spLocks noGrp="1"/>
          </p:cNvSpPr>
          <p:nvPr>
            <p:ph type="body" sz="quarter" idx="13"/>
          </p:nvPr>
        </p:nvSpPr>
        <p:spPr>
          <a:xfrm>
            <a:off x="856343" y="4052385"/>
            <a:ext cx="10533743" cy="1604863"/>
          </a:xfrm>
        </p:spPr>
        <p:txBody>
          <a:bodyPr/>
          <a:lstStyle/>
          <a:p>
            <a:r>
              <a:rPr lang="en-US" sz="2800" b="1"/>
              <a:t>Michael Cole</a:t>
            </a:r>
          </a:p>
          <a:p>
            <a:r>
              <a:rPr lang="en-US" sz="2400" b="1"/>
              <a:t>Quality and Improvement Division</a:t>
            </a:r>
          </a:p>
          <a:p>
            <a:r>
              <a:rPr lang="en-US" sz="2400" b="1"/>
              <a:t>Methods and Quality Directorate</a:t>
            </a:r>
          </a:p>
        </p:txBody>
      </p:sp>
    </p:spTree>
    <p:extLst>
      <p:ext uri="{BB962C8B-B14F-4D97-AF65-F5344CB8AC3E}">
        <p14:creationId xmlns:p14="http://schemas.microsoft.com/office/powerpoint/2010/main" val="365305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D8A63-1FC7-46F3-BEA4-B5AEF62D0AF0}"/>
              </a:ext>
            </a:extLst>
          </p:cNvPr>
          <p:cNvSpPr>
            <a:spLocks noGrp="1"/>
          </p:cNvSpPr>
          <p:nvPr>
            <p:ph type="title"/>
          </p:nvPr>
        </p:nvSpPr>
        <p:spPr>
          <a:xfrm>
            <a:off x="525377" y="254178"/>
            <a:ext cx="10127557" cy="958400"/>
          </a:xfrm>
        </p:spPr>
        <p:txBody>
          <a:bodyPr wrap="square" anchor="ctr">
            <a:normAutofit/>
          </a:bodyPr>
          <a:lstStyle/>
          <a:p>
            <a:r>
              <a:rPr lang="en-GB"/>
              <a:t>RAP works when</a:t>
            </a:r>
          </a:p>
        </p:txBody>
      </p:sp>
      <p:graphicFrame>
        <p:nvGraphicFramePr>
          <p:cNvPr id="22" name="Content Placeholder 1">
            <a:extLst>
              <a:ext uri="{FF2B5EF4-FFF2-40B4-BE49-F238E27FC236}">
                <a16:creationId xmlns:a16="http://schemas.microsoft.com/office/drawing/2014/main" id="{5BF35F45-E863-85C0-2753-C888FDD88B3E}"/>
              </a:ext>
            </a:extLst>
          </p:cNvPr>
          <p:cNvGraphicFramePr/>
          <p:nvPr>
            <p:extLst>
              <p:ext uri="{D42A27DB-BD31-4B8C-83A1-F6EECF244321}">
                <p14:modId xmlns:p14="http://schemas.microsoft.com/office/powerpoint/2010/main" val="499100729"/>
              </p:ext>
            </p:extLst>
          </p:nvPr>
        </p:nvGraphicFramePr>
        <p:xfrm>
          <a:off x="239747" y="1616243"/>
          <a:ext cx="11520000" cy="432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63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540E-EBD8-4D4B-BDF0-C97E8A7D4A8F}"/>
              </a:ext>
            </a:extLst>
          </p:cNvPr>
          <p:cNvSpPr>
            <a:spLocks noGrp="1"/>
          </p:cNvSpPr>
          <p:nvPr>
            <p:ph type="title"/>
          </p:nvPr>
        </p:nvSpPr>
        <p:spPr>
          <a:xfrm>
            <a:off x="609599" y="783567"/>
            <a:ext cx="10127557" cy="958400"/>
          </a:xfrm>
        </p:spPr>
        <p:txBody>
          <a:bodyPr wrap="square" anchor="ctr">
            <a:normAutofit/>
          </a:bodyPr>
          <a:lstStyle/>
          <a:p>
            <a:r>
              <a:rPr lang="en-GB"/>
              <a:t>RAP is hard to do when</a:t>
            </a:r>
          </a:p>
        </p:txBody>
      </p:sp>
      <p:graphicFrame>
        <p:nvGraphicFramePr>
          <p:cNvPr id="7" name="Content Placeholder 2">
            <a:extLst>
              <a:ext uri="{FF2B5EF4-FFF2-40B4-BE49-F238E27FC236}">
                <a16:creationId xmlns:a16="http://schemas.microsoft.com/office/drawing/2014/main" id="{C7C86648-9E01-D2C0-F1D3-028942B6EA64}"/>
              </a:ext>
            </a:extLst>
          </p:cNvPr>
          <p:cNvGraphicFramePr>
            <a:graphicFrameLocks noGrp="1"/>
          </p:cNvGraphicFramePr>
          <p:nvPr>
            <p:ph type="chart" sz="quarter" idx="13"/>
          </p:nvPr>
        </p:nvGraphicFramePr>
        <p:xfrm>
          <a:off x="336000" y="1905001"/>
          <a:ext cx="11520000" cy="432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340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3034-6379-B070-72C7-6CB9446E6A72}"/>
              </a:ext>
            </a:extLst>
          </p:cNvPr>
          <p:cNvSpPr>
            <a:spLocks noGrp="1"/>
          </p:cNvSpPr>
          <p:nvPr>
            <p:ph type="title"/>
          </p:nvPr>
        </p:nvSpPr>
        <p:spPr/>
        <p:txBody>
          <a:bodyPr/>
          <a:lstStyle/>
          <a:p>
            <a:r>
              <a:rPr lang="en-GB"/>
              <a:t>The main challenges</a:t>
            </a:r>
          </a:p>
        </p:txBody>
      </p:sp>
      <p:sp>
        <p:nvSpPr>
          <p:cNvPr id="4" name="Text Placeholder 3">
            <a:extLst>
              <a:ext uri="{FF2B5EF4-FFF2-40B4-BE49-F238E27FC236}">
                <a16:creationId xmlns:a16="http://schemas.microsoft.com/office/drawing/2014/main" id="{C04026BF-65DE-5FEE-3B7D-663C3B551BDA}"/>
              </a:ext>
            </a:extLst>
          </p:cNvPr>
          <p:cNvSpPr>
            <a:spLocks noGrp="1"/>
          </p:cNvSpPr>
          <p:nvPr>
            <p:ph idx="1"/>
          </p:nvPr>
        </p:nvSpPr>
        <p:spPr/>
        <p:txBody>
          <a:bodyPr/>
          <a:lstStyle/>
          <a:p>
            <a:pPr>
              <a:buSzPct val="100000"/>
              <a:buFont typeface="Arial" panose="020B0604020202020204" pitchFamily="34" charset="0"/>
              <a:buChar char="•"/>
            </a:pPr>
            <a:r>
              <a:rPr lang="en-GB" sz="2800"/>
              <a:t>Skills retention, in teams and organisations</a:t>
            </a:r>
          </a:p>
          <a:p>
            <a:pPr>
              <a:buSzPct val="100000"/>
              <a:buFont typeface="Arial" panose="020B0604020202020204" pitchFamily="34" charset="0"/>
              <a:buChar char="•"/>
            </a:pPr>
            <a:r>
              <a:rPr lang="en-GB" sz="2800"/>
              <a:t>Capability – getting to a critical mass</a:t>
            </a:r>
          </a:p>
          <a:p>
            <a:pPr lvl="1">
              <a:buSzPct val="100000"/>
              <a:buFont typeface="Arial" panose="020B0604020202020204" pitchFamily="34" charset="0"/>
              <a:buChar char="•"/>
            </a:pPr>
            <a:r>
              <a:rPr lang="en-GB" sz="2800"/>
              <a:t>Of coding competency</a:t>
            </a:r>
          </a:p>
          <a:p>
            <a:pPr lvl="1">
              <a:buSzPct val="100000"/>
              <a:buFont typeface="Arial" panose="020B0604020202020204" pitchFamily="34" charset="0"/>
              <a:buChar char="•"/>
            </a:pPr>
            <a:r>
              <a:rPr lang="en-GB" sz="2800"/>
              <a:t>Of managers who can manage and assure RAPs</a:t>
            </a:r>
          </a:p>
          <a:p>
            <a:pPr>
              <a:buSzPct val="100000"/>
              <a:buFont typeface="Arial" panose="020B0604020202020204" pitchFamily="34" charset="0"/>
              <a:buChar char="•"/>
            </a:pPr>
            <a:r>
              <a:rPr lang="en-GB" sz="2800"/>
              <a:t>Developing a culture that promotes “analysis as code” as the standard way to build analysis</a:t>
            </a:r>
          </a:p>
          <a:p>
            <a:pPr>
              <a:buSzPct val="100000"/>
              <a:buFont typeface="Arial" panose="020B0604020202020204" pitchFamily="34" charset="0"/>
              <a:buChar char="•"/>
            </a:pPr>
            <a:r>
              <a:rPr lang="en-GB" sz="2800"/>
              <a:t>A technology stack that enables RAP practices</a:t>
            </a:r>
          </a:p>
          <a:p>
            <a:pPr>
              <a:buSzPct val="100000"/>
              <a:buFont typeface="Arial" panose="020B0604020202020204" pitchFamily="34" charset="0"/>
              <a:buChar char="•"/>
            </a:pPr>
            <a:r>
              <a:rPr lang="en-GB" sz="2800"/>
              <a:t>Risk aversion to developing in the open</a:t>
            </a:r>
          </a:p>
          <a:p>
            <a:pPr marL="177796" indent="0">
              <a:buNone/>
            </a:pPr>
            <a:endParaRPr lang="en-GB" sz="2800"/>
          </a:p>
        </p:txBody>
      </p:sp>
    </p:spTree>
    <p:extLst>
      <p:ext uri="{BB962C8B-B14F-4D97-AF65-F5344CB8AC3E}">
        <p14:creationId xmlns:p14="http://schemas.microsoft.com/office/powerpoint/2010/main" val="2396456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EC748-22EC-436B-A5B5-CC2677216D93}"/>
              </a:ext>
            </a:extLst>
          </p:cNvPr>
          <p:cNvSpPr>
            <a:spLocks noGrp="1"/>
          </p:cNvSpPr>
          <p:nvPr>
            <p:ph type="title"/>
          </p:nvPr>
        </p:nvSpPr>
        <p:spPr/>
        <p:txBody>
          <a:bodyPr/>
          <a:lstStyle/>
          <a:p>
            <a:r>
              <a:rPr lang="en-GB" sz="4800"/>
              <a:t>Embedding RAP in ONS teams</a:t>
            </a:r>
          </a:p>
        </p:txBody>
      </p:sp>
      <p:sp>
        <p:nvSpPr>
          <p:cNvPr id="2" name="Content Placeholder 1">
            <a:extLst>
              <a:ext uri="{FF2B5EF4-FFF2-40B4-BE49-F238E27FC236}">
                <a16:creationId xmlns:a16="http://schemas.microsoft.com/office/drawing/2014/main" id="{AF571FE9-4865-43D9-A132-98825575E3CB}"/>
              </a:ext>
            </a:extLst>
          </p:cNvPr>
          <p:cNvSpPr>
            <a:spLocks noGrp="1"/>
          </p:cNvSpPr>
          <p:nvPr>
            <p:ph idx="1"/>
          </p:nvPr>
        </p:nvSpPr>
        <p:spPr/>
        <p:txBody>
          <a:bodyPr>
            <a:noAutofit/>
          </a:bodyPr>
          <a:lstStyle/>
          <a:p>
            <a:r>
              <a:rPr lang="en-GB" sz="2400"/>
              <a:t>We start small and grow incrementally</a:t>
            </a:r>
          </a:p>
          <a:p>
            <a:r>
              <a:rPr lang="en-GB" sz="2400"/>
              <a:t>We develop early examples to demonstrate value and impact</a:t>
            </a:r>
          </a:p>
          <a:p>
            <a:r>
              <a:rPr lang="en-GB" sz="2400"/>
              <a:t>Teams learn by doing not by sitting through courses</a:t>
            </a:r>
          </a:p>
          <a:p>
            <a:r>
              <a:rPr lang="en-GB" sz="2400"/>
              <a:t>We use “just-in-time learning” so training is used immediately</a:t>
            </a:r>
          </a:p>
          <a:p>
            <a:r>
              <a:rPr lang="en-GB" sz="2400"/>
              <a:t>Teams learn together, through paired development and mentoring support</a:t>
            </a:r>
          </a:p>
          <a:p>
            <a:r>
              <a:rPr lang="en-GB" sz="2400"/>
              <a:t>We build in good practice from the beginning</a:t>
            </a:r>
          </a:p>
          <a:p>
            <a:pPr lvl="2">
              <a:buSzPct val="90000"/>
              <a:buFont typeface="Wingdings" panose="05000000000000000000" pitchFamily="2" charset="2"/>
              <a:buChar char="ü"/>
            </a:pPr>
            <a:r>
              <a:rPr lang="en-GB" sz="2000"/>
              <a:t>  Version control</a:t>
            </a:r>
          </a:p>
          <a:p>
            <a:pPr lvl="2">
              <a:buSzPct val="90000"/>
              <a:buFont typeface="Wingdings" panose="05000000000000000000" pitchFamily="2" charset="2"/>
              <a:buChar char="ü"/>
            </a:pPr>
            <a:r>
              <a:rPr lang="en-GB" sz="2000"/>
              <a:t>  Automated testing</a:t>
            </a:r>
          </a:p>
          <a:p>
            <a:pPr lvl="2">
              <a:buSzPct val="90000"/>
              <a:buFont typeface="Wingdings" panose="05000000000000000000" pitchFamily="2" charset="2"/>
              <a:buChar char="ü"/>
            </a:pPr>
            <a:r>
              <a:rPr lang="en-GB" sz="2000"/>
              <a:t>  Full documentation</a:t>
            </a:r>
          </a:p>
          <a:p>
            <a:pPr lvl="2">
              <a:buSzPct val="90000"/>
              <a:buFont typeface="Wingdings" panose="05000000000000000000" pitchFamily="2" charset="2"/>
              <a:buChar char="ü"/>
            </a:pPr>
            <a:r>
              <a:rPr lang="en-GB" sz="2000"/>
              <a:t>  Packaging code</a:t>
            </a:r>
          </a:p>
        </p:txBody>
      </p:sp>
    </p:spTree>
    <p:extLst>
      <p:ext uri="{BB962C8B-B14F-4D97-AF65-F5344CB8AC3E}">
        <p14:creationId xmlns:p14="http://schemas.microsoft.com/office/powerpoint/2010/main" val="345544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6533-2163-95EB-7839-C311702966D0}"/>
              </a:ext>
            </a:extLst>
          </p:cNvPr>
          <p:cNvSpPr>
            <a:spLocks noGrp="1"/>
          </p:cNvSpPr>
          <p:nvPr>
            <p:ph type="title"/>
          </p:nvPr>
        </p:nvSpPr>
        <p:spPr/>
        <p:txBody>
          <a:bodyPr/>
          <a:lstStyle/>
          <a:p>
            <a:r>
              <a:rPr lang="en-GB" dirty="0"/>
              <a:t>Strategic enablers for RAP in UK government</a:t>
            </a:r>
          </a:p>
        </p:txBody>
      </p:sp>
      <p:sp>
        <p:nvSpPr>
          <p:cNvPr id="4" name="Text Placeholder 3">
            <a:extLst>
              <a:ext uri="{FF2B5EF4-FFF2-40B4-BE49-F238E27FC236}">
                <a16:creationId xmlns:a16="http://schemas.microsoft.com/office/drawing/2014/main" id="{F294F92B-467F-0CBB-2DD6-CB77C18B1431}"/>
              </a:ext>
            </a:extLst>
          </p:cNvPr>
          <p:cNvSpPr>
            <a:spLocks noGrp="1"/>
          </p:cNvSpPr>
          <p:nvPr>
            <p:ph idx="1"/>
          </p:nvPr>
        </p:nvSpPr>
        <p:spPr/>
        <p:txBody>
          <a:bodyPr>
            <a:normAutofit/>
          </a:bodyPr>
          <a:lstStyle/>
          <a:p>
            <a:pPr>
              <a:buSzPct val="100000"/>
              <a:buFont typeface="Arial" panose="020B0604020202020204" pitchFamily="34" charset="0"/>
              <a:buChar char="•"/>
            </a:pPr>
            <a:r>
              <a:rPr lang="en-GB" sz="2400" dirty="0"/>
              <a:t>“</a:t>
            </a:r>
            <a:r>
              <a:rPr lang="en-GB" sz="2400" dirty="0">
                <a:hlinkClick r:id="rId3"/>
              </a:rPr>
              <a:t>Open source by default</a:t>
            </a:r>
            <a:r>
              <a:rPr lang="en-GB" sz="2400" dirty="0"/>
              <a:t>” policy for UK government</a:t>
            </a:r>
          </a:p>
          <a:p>
            <a:pPr>
              <a:buSzPct val="100000"/>
              <a:buFont typeface="Arial" panose="020B0604020202020204" pitchFamily="34" charset="0"/>
              <a:buChar char="•"/>
            </a:pPr>
            <a:r>
              <a:rPr lang="en-GB" sz="2400" dirty="0">
                <a:hlinkClick r:id="rId4"/>
              </a:rPr>
              <a:t>Analysis Function RAP Strategy</a:t>
            </a:r>
            <a:r>
              <a:rPr lang="en-GB" sz="2400" dirty="0"/>
              <a:t> to deliver analysis with RAP by default</a:t>
            </a:r>
          </a:p>
          <a:p>
            <a:pPr>
              <a:buSzPct val="100000"/>
              <a:buFont typeface="Arial" panose="020B0604020202020204" pitchFamily="34" charset="0"/>
              <a:buChar char="•"/>
            </a:pPr>
            <a:r>
              <a:rPr lang="en-GB" sz="2400" dirty="0"/>
              <a:t>Consultancy and mentoring support for analyst teams</a:t>
            </a:r>
          </a:p>
          <a:p>
            <a:pPr>
              <a:buSzPct val="100000"/>
              <a:buFont typeface="Arial" panose="020B0604020202020204" pitchFamily="34" charset="0"/>
              <a:buChar char="•"/>
            </a:pPr>
            <a:r>
              <a:rPr lang="en-GB" sz="2400" dirty="0"/>
              <a:t>Tools, guidance, standards and policies to promote RAP practices</a:t>
            </a:r>
          </a:p>
          <a:p>
            <a:pPr>
              <a:buSzPct val="100000"/>
              <a:buFont typeface="Arial" panose="020B0604020202020204" pitchFamily="34" charset="0"/>
              <a:buChar char="•"/>
            </a:pPr>
            <a:r>
              <a:rPr lang="en-GB" sz="2400" dirty="0"/>
              <a:t>Examples of “what good looks like”</a:t>
            </a:r>
          </a:p>
          <a:p>
            <a:pPr>
              <a:buSzPct val="100000"/>
              <a:buFont typeface="Arial" panose="020B0604020202020204" pitchFamily="34" charset="0"/>
              <a:buChar char="•"/>
            </a:pPr>
            <a:r>
              <a:rPr lang="en-GB" sz="2400" dirty="0"/>
              <a:t>ONS RAP and Data Science communities of practice and peer review network</a:t>
            </a:r>
          </a:p>
          <a:p>
            <a:pPr>
              <a:buSzPct val="100000"/>
              <a:buFont typeface="Arial" panose="020B0604020202020204" pitchFamily="34" charset="0"/>
              <a:buChar char="•"/>
            </a:pPr>
            <a:r>
              <a:rPr lang="en-GB" sz="2400" dirty="0"/>
              <a:t>RAP learning pathway to build capability</a:t>
            </a:r>
          </a:p>
          <a:p>
            <a:pPr>
              <a:buSzPct val="100000"/>
              <a:buFont typeface="Arial" panose="020B0604020202020204" pitchFamily="34" charset="0"/>
              <a:buChar char="•"/>
            </a:pPr>
            <a:r>
              <a:rPr lang="en-GB" sz="2400" dirty="0"/>
              <a:t>Cross-government </a:t>
            </a:r>
            <a:r>
              <a:rPr lang="en-GB" sz="2400" dirty="0">
                <a:hlinkClick r:id="rId5"/>
              </a:rPr>
              <a:t>RAP champions' network</a:t>
            </a:r>
            <a:endParaRPr lang="en-GB" sz="2400" dirty="0"/>
          </a:p>
          <a:p>
            <a:endParaRPr lang="en-GB" sz="2400" dirty="0"/>
          </a:p>
          <a:p>
            <a:endParaRPr lang="en-GB" sz="2400" dirty="0"/>
          </a:p>
        </p:txBody>
      </p:sp>
    </p:spTree>
    <p:extLst>
      <p:ext uri="{BB962C8B-B14F-4D97-AF65-F5344CB8AC3E}">
        <p14:creationId xmlns:p14="http://schemas.microsoft.com/office/powerpoint/2010/main" val="296616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p:txBody>
          <a:bodyPr>
            <a:normAutofit/>
          </a:bodyPr>
          <a:lstStyle/>
          <a:p>
            <a:r>
              <a:rPr lang="en-US" dirty="0"/>
              <a:t>RAP Guidance</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2888012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a:t>Analytical pipeline</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543526798"/>
              </p:ext>
            </p:extLst>
          </p:nvPr>
        </p:nvGraphicFramePr>
        <p:xfrm>
          <a:off x="1398255" y="2351621"/>
          <a:ext cx="8912225" cy="344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entagon 8"/>
          <p:cNvSpPr/>
          <p:nvPr/>
        </p:nvSpPr>
        <p:spPr>
          <a:xfrm>
            <a:off x="1398255" y="4300991"/>
            <a:ext cx="8911936" cy="1149717"/>
          </a:xfrm>
          <a:prstGeom prst="homePlate">
            <a:avLst/>
          </a:prstGeom>
          <a:solidFill>
            <a:schemeClr val="accent4">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a:t>Quality Assurance</a:t>
            </a:r>
          </a:p>
        </p:txBody>
      </p:sp>
      <p:sp>
        <p:nvSpPr>
          <p:cNvPr id="13" name="TextBox 12">
            <a:extLst>
              <a:ext uri="{FF2B5EF4-FFF2-40B4-BE49-F238E27FC236}">
                <a16:creationId xmlns:a16="http://schemas.microsoft.com/office/drawing/2014/main" id="{918DA827-552B-4DFC-9A00-54CDA94C85C1}"/>
              </a:ext>
            </a:extLst>
          </p:cNvPr>
          <p:cNvSpPr txBox="1"/>
          <p:nvPr/>
        </p:nvSpPr>
        <p:spPr>
          <a:xfrm>
            <a:off x="393123" y="2090011"/>
            <a:ext cx="11151178" cy="523220"/>
          </a:xfrm>
          <a:prstGeom prst="rect">
            <a:avLst/>
          </a:prstGeom>
          <a:noFill/>
        </p:spPr>
        <p:txBody>
          <a:bodyPr wrap="square" rtlCol="0">
            <a:spAutoFit/>
          </a:bodyPr>
          <a:lstStyle/>
          <a:p>
            <a:r>
              <a:rPr lang="en-GB" sz="2800">
                <a:solidFill>
                  <a:schemeClr val="tx2">
                    <a:lumMod val="75000"/>
                  </a:schemeClr>
                </a:solidFill>
              </a:rPr>
              <a:t>“The full process that produces statistics or an analytical publication”</a:t>
            </a:r>
          </a:p>
        </p:txBody>
      </p:sp>
    </p:spTree>
    <p:extLst>
      <p:ext uri="{BB962C8B-B14F-4D97-AF65-F5344CB8AC3E}">
        <p14:creationId xmlns:p14="http://schemas.microsoft.com/office/powerpoint/2010/main" val="203466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7D9271-2C54-4533-A49E-C0AB4DE3D91B}"/>
              </a:ext>
            </a:extLst>
          </p:cNvPr>
          <p:cNvPicPr>
            <a:picLocks noChangeAspect="1"/>
          </p:cNvPicPr>
          <p:nvPr/>
        </p:nvPicPr>
        <p:blipFill>
          <a:blip r:embed="rId3"/>
          <a:stretch>
            <a:fillRect/>
          </a:stretch>
        </p:blipFill>
        <p:spPr>
          <a:xfrm>
            <a:off x="2648890" y="0"/>
            <a:ext cx="4685333" cy="6858000"/>
          </a:xfrm>
          <a:prstGeom prst="rect">
            <a:avLst/>
          </a:prstGeom>
        </p:spPr>
      </p:pic>
      <p:pic>
        <p:nvPicPr>
          <p:cNvPr id="2" name="Picture 1">
            <a:extLst>
              <a:ext uri="{FF2B5EF4-FFF2-40B4-BE49-F238E27FC236}">
                <a16:creationId xmlns:a16="http://schemas.microsoft.com/office/drawing/2014/main" id="{B88DC4FA-0D1C-4069-A670-50078DECDDBF}"/>
              </a:ext>
            </a:extLst>
          </p:cNvPr>
          <p:cNvPicPr>
            <a:picLocks noChangeAspect="1"/>
          </p:cNvPicPr>
          <p:nvPr/>
        </p:nvPicPr>
        <p:blipFill>
          <a:blip r:embed="rId4"/>
          <a:stretch>
            <a:fillRect/>
          </a:stretch>
        </p:blipFill>
        <p:spPr>
          <a:xfrm>
            <a:off x="4277475" y="323844"/>
            <a:ext cx="6113497" cy="6359495"/>
          </a:xfrm>
          <a:prstGeom prst="rect">
            <a:avLst/>
          </a:prstGeom>
        </p:spPr>
      </p:pic>
      <p:pic>
        <p:nvPicPr>
          <p:cNvPr id="3" name="Picture 2">
            <a:extLst>
              <a:ext uri="{FF2B5EF4-FFF2-40B4-BE49-F238E27FC236}">
                <a16:creationId xmlns:a16="http://schemas.microsoft.com/office/drawing/2014/main" id="{01EB20DB-DC36-4AB7-91E4-DD98AC29F5E7}"/>
              </a:ext>
            </a:extLst>
          </p:cNvPr>
          <p:cNvPicPr>
            <a:picLocks noChangeAspect="1"/>
          </p:cNvPicPr>
          <p:nvPr/>
        </p:nvPicPr>
        <p:blipFill>
          <a:blip r:embed="rId5"/>
          <a:stretch>
            <a:fillRect/>
          </a:stretch>
        </p:blipFill>
        <p:spPr>
          <a:xfrm>
            <a:off x="2310561" y="1269233"/>
            <a:ext cx="7257320" cy="4042507"/>
          </a:xfrm>
          <a:prstGeom prst="rect">
            <a:avLst/>
          </a:prstGeom>
        </p:spPr>
      </p:pic>
    </p:spTree>
    <p:extLst>
      <p:ext uri="{BB962C8B-B14F-4D97-AF65-F5344CB8AC3E}">
        <p14:creationId xmlns:p14="http://schemas.microsoft.com/office/powerpoint/2010/main" val="23837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2" presetClass="entr" presetSubtype="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QL server">
            <a:extLst>
              <a:ext uri="{FF2B5EF4-FFF2-40B4-BE49-F238E27FC236}">
                <a16:creationId xmlns:a16="http://schemas.microsoft.com/office/drawing/2014/main" id="{6BD9EAC2-A072-4B68-93A1-884D77503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070" y="497190"/>
            <a:ext cx="1618566" cy="1078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icrosoft excel">
            <a:extLst>
              <a:ext uri="{FF2B5EF4-FFF2-40B4-BE49-F238E27FC236}">
                <a16:creationId xmlns:a16="http://schemas.microsoft.com/office/drawing/2014/main" id="{98DE83F7-19CB-44EB-9AE9-D3140A462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108" y="464566"/>
            <a:ext cx="1618566" cy="750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crosoft word">
            <a:extLst>
              <a:ext uri="{FF2B5EF4-FFF2-40B4-BE49-F238E27FC236}">
                <a16:creationId xmlns:a16="http://schemas.microsoft.com/office/drawing/2014/main" id="{84D5F428-9949-4FD5-9695-B76D820E3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739" y="3567028"/>
            <a:ext cx="1138674" cy="10780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EE9D97F2-0E38-40CA-A28F-16083366AF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152" y="5011347"/>
            <a:ext cx="1958662" cy="147653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a16="http://schemas.microsoft.com/office/drawing/2014/main" id="{DE57006F-2369-4CD6-A701-5024E7A25F9F}"/>
              </a:ext>
            </a:extLst>
          </p:cNvPr>
          <p:cNvSpPr/>
          <p:nvPr/>
        </p:nvSpPr>
        <p:spPr>
          <a:xfrm rot="10800000" flipH="1">
            <a:off x="2303507" y="3433834"/>
            <a:ext cx="1392071" cy="10781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Arrow: Bent 6">
            <a:extLst>
              <a:ext uri="{FF2B5EF4-FFF2-40B4-BE49-F238E27FC236}">
                <a16:creationId xmlns:a16="http://schemas.microsoft.com/office/drawing/2014/main" id="{EC802D7C-D5C2-4EEA-ACF7-B16F3E783A0D}"/>
              </a:ext>
            </a:extLst>
          </p:cNvPr>
          <p:cNvSpPr/>
          <p:nvPr/>
        </p:nvSpPr>
        <p:spPr>
          <a:xfrm rot="10800000">
            <a:off x="6128284" y="3396691"/>
            <a:ext cx="1618566" cy="10781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Bent 7">
            <a:extLst>
              <a:ext uri="{FF2B5EF4-FFF2-40B4-BE49-F238E27FC236}">
                <a16:creationId xmlns:a16="http://schemas.microsoft.com/office/drawing/2014/main" id="{A467E502-8B42-459D-A7FE-D661775BDF02}"/>
              </a:ext>
            </a:extLst>
          </p:cNvPr>
          <p:cNvSpPr/>
          <p:nvPr/>
        </p:nvSpPr>
        <p:spPr>
          <a:xfrm rot="10800000" flipH="1">
            <a:off x="4780377" y="4926853"/>
            <a:ext cx="1392071" cy="10781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4" descr="Image result for microsoft excel">
            <a:extLst>
              <a:ext uri="{FF2B5EF4-FFF2-40B4-BE49-F238E27FC236}">
                <a16:creationId xmlns:a16="http://schemas.microsoft.com/office/drawing/2014/main" id="{E4E9FF55-D467-44F0-9C0B-EFC81BDD7D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469" y="2637700"/>
            <a:ext cx="1618566" cy="7507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microsoft excel">
            <a:extLst>
              <a:ext uri="{FF2B5EF4-FFF2-40B4-BE49-F238E27FC236}">
                <a16:creationId xmlns:a16="http://schemas.microsoft.com/office/drawing/2014/main" id="{B6EBFAFA-F5F0-4A1C-AF14-3C78DF31A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260" y="2553615"/>
            <a:ext cx="1618566" cy="750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spss logo">
            <a:extLst>
              <a:ext uri="{FF2B5EF4-FFF2-40B4-BE49-F238E27FC236}">
                <a16:creationId xmlns:a16="http://schemas.microsoft.com/office/drawing/2014/main" id="{223A9DF0-4CD0-4B18-835C-2083C76798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2949" y="2059901"/>
            <a:ext cx="1955184" cy="66253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3C144E7-FE7A-44D1-99E4-EC3506D49EF4}"/>
              </a:ext>
            </a:extLst>
          </p:cNvPr>
          <p:cNvGrpSpPr/>
          <p:nvPr/>
        </p:nvGrpSpPr>
        <p:grpSpPr>
          <a:xfrm>
            <a:off x="6858356" y="267796"/>
            <a:ext cx="3037064" cy="1674364"/>
            <a:chOff x="7212338" y="87155"/>
            <a:chExt cx="3037064" cy="1674364"/>
          </a:xfrm>
        </p:grpSpPr>
        <p:pic>
          <p:nvPicPr>
            <p:cNvPr id="13" name="Picture 2" descr="Image result for csv file">
              <a:extLst>
                <a:ext uri="{FF2B5EF4-FFF2-40B4-BE49-F238E27FC236}">
                  <a16:creationId xmlns:a16="http://schemas.microsoft.com/office/drawing/2014/main" id="{59E95AD6-92DD-42B9-B432-13243D9257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2338" y="225369"/>
              <a:ext cx="1776988" cy="1253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sv file">
              <a:extLst>
                <a:ext uri="{FF2B5EF4-FFF2-40B4-BE49-F238E27FC236}">
                  <a16:creationId xmlns:a16="http://schemas.microsoft.com/office/drawing/2014/main" id="{253E072B-F5BE-4085-909C-D8B4F63832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8049" y="389569"/>
              <a:ext cx="1776988" cy="12534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sv file">
              <a:extLst>
                <a:ext uri="{FF2B5EF4-FFF2-40B4-BE49-F238E27FC236}">
                  <a16:creationId xmlns:a16="http://schemas.microsoft.com/office/drawing/2014/main" id="{97C90FD5-D53E-47CE-9960-9919A4E6B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8818" y="87155"/>
              <a:ext cx="1776988" cy="1253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sv file">
              <a:extLst>
                <a:ext uri="{FF2B5EF4-FFF2-40B4-BE49-F238E27FC236}">
                  <a16:creationId xmlns:a16="http://schemas.microsoft.com/office/drawing/2014/main" id="{F625DC32-4ECF-4FB4-AA87-07C9301E0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2414" y="508064"/>
              <a:ext cx="1776988" cy="125345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Arrow: Down 16">
            <a:extLst>
              <a:ext uri="{FF2B5EF4-FFF2-40B4-BE49-F238E27FC236}">
                <a16:creationId xmlns:a16="http://schemas.microsoft.com/office/drawing/2014/main" id="{FF129D53-473B-4D22-BEC2-A9C82DB24552}"/>
              </a:ext>
            </a:extLst>
          </p:cNvPr>
          <p:cNvSpPr/>
          <p:nvPr/>
        </p:nvSpPr>
        <p:spPr>
          <a:xfrm>
            <a:off x="2109367" y="1767098"/>
            <a:ext cx="573206" cy="594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9AA0EDDD-1E18-4639-86B0-F29A4230334C}"/>
              </a:ext>
            </a:extLst>
          </p:cNvPr>
          <p:cNvSpPr/>
          <p:nvPr/>
        </p:nvSpPr>
        <p:spPr>
          <a:xfrm>
            <a:off x="4748063" y="1323304"/>
            <a:ext cx="573206" cy="594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0BD292B8-10AF-44DF-9DD5-0F29E71CA113}"/>
              </a:ext>
            </a:extLst>
          </p:cNvPr>
          <p:cNvSpPr/>
          <p:nvPr/>
        </p:nvSpPr>
        <p:spPr>
          <a:xfrm>
            <a:off x="7312624" y="2034673"/>
            <a:ext cx="573206" cy="594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A25FC3F7-455A-46B9-9EA4-4129DC8F1172}"/>
              </a:ext>
            </a:extLst>
          </p:cNvPr>
          <p:cNvSpPr/>
          <p:nvPr/>
        </p:nvSpPr>
        <p:spPr>
          <a:xfrm rot="17099192">
            <a:off x="5992196" y="2352012"/>
            <a:ext cx="573206" cy="594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3C827470-9BD2-41ED-BA3D-E75E896CC0A1}"/>
              </a:ext>
            </a:extLst>
          </p:cNvPr>
          <p:cNvSpPr/>
          <p:nvPr/>
        </p:nvSpPr>
        <p:spPr>
          <a:xfrm rot="16200000">
            <a:off x="8129221" y="5455152"/>
            <a:ext cx="573206" cy="594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1AADE50-E54A-FEF2-2727-B746FDDD5393}"/>
              </a:ext>
            </a:extLst>
          </p:cNvPr>
          <p:cNvPicPr>
            <a:picLocks noChangeAspect="1"/>
          </p:cNvPicPr>
          <p:nvPr/>
        </p:nvPicPr>
        <p:blipFill>
          <a:blip r:embed="rId9"/>
          <a:stretch>
            <a:fillRect/>
          </a:stretch>
        </p:blipFill>
        <p:spPr>
          <a:xfrm>
            <a:off x="8863068" y="4722563"/>
            <a:ext cx="1652956" cy="1652956"/>
          </a:xfrm>
          <a:prstGeom prst="rect">
            <a:avLst/>
          </a:prstGeom>
        </p:spPr>
      </p:pic>
      <p:sp>
        <p:nvSpPr>
          <p:cNvPr id="4" name="Arrow: Bent 3">
            <a:extLst>
              <a:ext uri="{FF2B5EF4-FFF2-40B4-BE49-F238E27FC236}">
                <a16:creationId xmlns:a16="http://schemas.microsoft.com/office/drawing/2014/main" id="{E4C33156-8783-C293-BCB2-4732CF702D58}"/>
              </a:ext>
            </a:extLst>
          </p:cNvPr>
          <p:cNvSpPr/>
          <p:nvPr/>
        </p:nvSpPr>
        <p:spPr>
          <a:xfrm rot="5400000">
            <a:off x="8306942" y="3301265"/>
            <a:ext cx="1618566" cy="10781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03734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D5BE4D-7B7A-4CB0-829D-CE7A56D75E06}"/>
              </a:ext>
            </a:extLst>
          </p:cNvPr>
          <p:cNvPicPr>
            <a:picLocks noChangeAspect="1"/>
          </p:cNvPicPr>
          <p:nvPr/>
        </p:nvPicPr>
        <p:blipFill>
          <a:blip r:embed="rId3"/>
          <a:stretch>
            <a:fillRect/>
          </a:stretch>
        </p:blipFill>
        <p:spPr>
          <a:xfrm>
            <a:off x="1758144" y="240899"/>
            <a:ext cx="6303134" cy="4056397"/>
          </a:xfrm>
          <a:prstGeom prst="rect">
            <a:avLst/>
          </a:prstGeom>
        </p:spPr>
      </p:pic>
      <p:pic>
        <p:nvPicPr>
          <p:cNvPr id="3" name="Picture 2">
            <a:extLst>
              <a:ext uri="{FF2B5EF4-FFF2-40B4-BE49-F238E27FC236}">
                <a16:creationId xmlns:a16="http://schemas.microsoft.com/office/drawing/2014/main" id="{E9BA7B23-9BBF-4CBA-A40F-1A7306ABC24E}"/>
              </a:ext>
            </a:extLst>
          </p:cNvPr>
          <p:cNvPicPr>
            <a:picLocks noChangeAspect="1"/>
          </p:cNvPicPr>
          <p:nvPr/>
        </p:nvPicPr>
        <p:blipFill>
          <a:blip r:embed="rId4"/>
          <a:stretch>
            <a:fillRect/>
          </a:stretch>
        </p:blipFill>
        <p:spPr>
          <a:xfrm>
            <a:off x="2001671" y="5179103"/>
            <a:ext cx="8461612" cy="1477553"/>
          </a:xfrm>
          <a:prstGeom prst="rect">
            <a:avLst/>
          </a:prstGeom>
        </p:spPr>
      </p:pic>
      <p:sp>
        <p:nvSpPr>
          <p:cNvPr id="4" name="Arrow: Curved Left 3">
            <a:extLst>
              <a:ext uri="{FF2B5EF4-FFF2-40B4-BE49-F238E27FC236}">
                <a16:creationId xmlns:a16="http://schemas.microsoft.com/office/drawing/2014/main" id="{A7B0E839-E741-4161-849D-3FF9CCED7CDF}"/>
              </a:ext>
            </a:extLst>
          </p:cNvPr>
          <p:cNvSpPr/>
          <p:nvPr/>
        </p:nvSpPr>
        <p:spPr>
          <a:xfrm>
            <a:off x="8211404" y="2210937"/>
            <a:ext cx="1678675" cy="33437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F65D0506-DC05-4127-B528-418D3C3F1D19}"/>
              </a:ext>
            </a:extLst>
          </p:cNvPr>
          <p:cNvSpPr txBox="1"/>
          <p:nvPr/>
        </p:nvSpPr>
        <p:spPr>
          <a:xfrm>
            <a:off x="8211403" y="1585368"/>
            <a:ext cx="2390398" cy="369332"/>
          </a:xfrm>
          <a:prstGeom prst="rect">
            <a:avLst/>
          </a:prstGeom>
          <a:noFill/>
        </p:spPr>
        <p:txBody>
          <a:bodyPr wrap="none" rtlCol="0">
            <a:spAutoFit/>
          </a:bodyPr>
          <a:lstStyle/>
          <a:p>
            <a:r>
              <a:rPr lang="en-GB"/>
              <a:t>Manual cut and paste</a:t>
            </a:r>
          </a:p>
        </p:txBody>
      </p:sp>
    </p:spTree>
    <p:extLst>
      <p:ext uri="{BB962C8B-B14F-4D97-AF65-F5344CB8AC3E}">
        <p14:creationId xmlns:p14="http://schemas.microsoft.com/office/powerpoint/2010/main" val="220156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83567"/>
            <a:ext cx="10127557" cy="958400"/>
          </a:xfrm>
        </p:spPr>
        <p:txBody>
          <a:bodyPr wrap="square" anchor="ctr">
            <a:normAutofit/>
          </a:bodyPr>
          <a:lstStyle/>
          <a:p>
            <a:r>
              <a:rPr lang="en-GB"/>
              <a:t>Manual pipelines carry quality risks</a:t>
            </a:r>
          </a:p>
        </p:txBody>
      </p:sp>
      <p:graphicFrame>
        <p:nvGraphicFramePr>
          <p:cNvPr id="6" name="Content Placeholder 3">
            <a:extLst>
              <a:ext uri="{FF2B5EF4-FFF2-40B4-BE49-F238E27FC236}">
                <a16:creationId xmlns:a16="http://schemas.microsoft.com/office/drawing/2014/main" id="{1ACDC314-2FE1-4471-C1D6-7A23C7E293FC}"/>
              </a:ext>
            </a:extLst>
          </p:cNvPr>
          <p:cNvGraphicFramePr/>
          <p:nvPr/>
        </p:nvGraphicFramePr>
        <p:xfrm>
          <a:off x="609599" y="1884459"/>
          <a:ext cx="10363201" cy="4281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108197"/>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21E7C-10E8-4448-9A6E-1131B8CDD930}"/>
              </a:ext>
            </a:extLst>
          </p:cNvPr>
          <p:cNvSpPr>
            <a:spLocks noGrp="1"/>
          </p:cNvSpPr>
          <p:nvPr>
            <p:ph type="title" idx="4294967295"/>
          </p:nvPr>
        </p:nvSpPr>
        <p:spPr>
          <a:xfrm>
            <a:off x="175491" y="200742"/>
            <a:ext cx="10204450" cy="957263"/>
          </a:xfrm>
        </p:spPr>
        <p:txBody>
          <a:bodyPr/>
          <a:lstStyle/>
          <a:p>
            <a:r>
              <a:rPr lang="en-GB" dirty="0"/>
              <a:t>Example – London Whale</a:t>
            </a:r>
          </a:p>
        </p:txBody>
      </p:sp>
      <p:pic>
        <p:nvPicPr>
          <p:cNvPr id="2" name="Picture 1">
            <a:extLst>
              <a:ext uri="{FF2B5EF4-FFF2-40B4-BE49-F238E27FC236}">
                <a16:creationId xmlns:a16="http://schemas.microsoft.com/office/drawing/2014/main" id="{E25C6E2E-7D48-4D02-B803-CBDB68241528}"/>
              </a:ext>
            </a:extLst>
          </p:cNvPr>
          <p:cNvPicPr>
            <a:picLocks noChangeAspect="1"/>
          </p:cNvPicPr>
          <p:nvPr/>
        </p:nvPicPr>
        <p:blipFill>
          <a:blip r:embed="rId3"/>
          <a:stretch>
            <a:fillRect/>
          </a:stretch>
        </p:blipFill>
        <p:spPr>
          <a:xfrm>
            <a:off x="1344481" y="1563601"/>
            <a:ext cx="9334692" cy="2668206"/>
          </a:xfrm>
          <a:prstGeom prst="rect">
            <a:avLst/>
          </a:prstGeom>
        </p:spPr>
      </p:pic>
      <p:sp>
        <p:nvSpPr>
          <p:cNvPr id="6" name="Rectangle 5">
            <a:extLst>
              <a:ext uri="{FF2B5EF4-FFF2-40B4-BE49-F238E27FC236}">
                <a16:creationId xmlns:a16="http://schemas.microsoft.com/office/drawing/2014/main" id="{70B332F3-A18B-438F-BE23-8AA2CA448655}"/>
              </a:ext>
            </a:extLst>
          </p:cNvPr>
          <p:cNvSpPr/>
          <p:nvPr/>
        </p:nvSpPr>
        <p:spPr>
          <a:xfrm>
            <a:off x="4766361" y="5337966"/>
            <a:ext cx="3172250" cy="361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B3CAAA-87BA-6326-5357-38C0330FAC26}"/>
              </a:ext>
            </a:extLst>
          </p:cNvPr>
          <p:cNvSpPr txBox="1"/>
          <p:nvPr/>
        </p:nvSpPr>
        <p:spPr>
          <a:xfrm>
            <a:off x="1344481" y="5116034"/>
            <a:ext cx="10204495" cy="1200329"/>
          </a:xfrm>
          <a:prstGeom prst="rect">
            <a:avLst/>
          </a:prstGeom>
        </p:spPr>
        <p:txBody>
          <a:bodyPr vert="horz" wrap="square" lIns="0" tIns="45720" rIns="91440" bIns="45720" rtlCol="0" anchor="b" anchorCtr="0">
            <a:spAutoFit/>
          </a:bodyPr>
          <a:lstStyle/>
          <a:p>
            <a:r>
              <a:rPr lang="en-GB" sz="2400"/>
              <a:t>“</a:t>
            </a:r>
            <a:r>
              <a:rPr lang="en-GB" sz="2400" b="1" i="0">
                <a:solidFill>
                  <a:srgbClr val="111111"/>
                </a:solidFill>
                <a:effectLst/>
                <a:latin typeface="TiemposTextWeb"/>
              </a:rPr>
              <a:t>the model operated through a series of Excel spreadsheets, which had to be completed manually, by a process of copying and pasting data from one spreadsheet to another”</a:t>
            </a:r>
          </a:p>
        </p:txBody>
      </p:sp>
      <p:sp>
        <p:nvSpPr>
          <p:cNvPr id="7" name="TextBox 6">
            <a:extLst>
              <a:ext uri="{FF2B5EF4-FFF2-40B4-BE49-F238E27FC236}">
                <a16:creationId xmlns:a16="http://schemas.microsoft.com/office/drawing/2014/main" id="{65389F4A-B28B-CEC7-BA69-7F183B70557B}"/>
              </a:ext>
            </a:extLst>
          </p:cNvPr>
          <p:cNvSpPr txBox="1"/>
          <p:nvPr/>
        </p:nvSpPr>
        <p:spPr>
          <a:xfrm>
            <a:off x="1545307" y="4138555"/>
            <a:ext cx="8037104" cy="646331"/>
          </a:xfrm>
          <a:prstGeom prst="rect">
            <a:avLst/>
          </a:prstGeom>
        </p:spPr>
        <p:txBody>
          <a:bodyPr vert="horz" wrap="square" lIns="0" tIns="45720" rIns="91440" bIns="45720" rtlCol="0" anchor="b" anchorCtr="0">
            <a:spAutoFit/>
          </a:bodyPr>
          <a:lstStyle/>
          <a:p>
            <a:pPr algn="l"/>
            <a:r>
              <a:rPr lang="en-GB">
                <a:solidFill>
                  <a:schemeClr val="bg2">
                    <a:lumMod val="10000"/>
                  </a:schemeClr>
                </a:solidFill>
                <a:latin typeface="Open Sans" pitchFamily="2" charset="0"/>
                <a:ea typeface="Open Sans" pitchFamily="2" charset="0"/>
                <a:cs typeface="Open Sans" pitchFamily="2" charset="0"/>
              </a:rPr>
              <a:t>The trader known as the London Whale lost at least $6.2 billion for JPMorgan Chase &amp; Co. in 2012</a:t>
            </a:r>
          </a:p>
        </p:txBody>
      </p:sp>
    </p:spTree>
    <p:extLst>
      <p:ext uri="{BB962C8B-B14F-4D97-AF65-F5344CB8AC3E}">
        <p14:creationId xmlns:p14="http://schemas.microsoft.com/office/powerpoint/2010/main" val="147319376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How is manual analysis checked?</a:t>
            </a:r>
          </a:p>
        </p:txBody>
      </p:sp>
      <p:sp>
        <p:nvSpPr>
          <p:cNvPr id="4" name="Content Placeholder 3">
            <a:extLst>
              <a:ext uri="{FF2B5EF4-FFF2-40B4-BE49-F238E27FC236}">
                <a16:creationId xmlns:a16="http://schemas.microsoft.com/office/drawing/2014/main" id="{00F14D6B-626A-47A0-8CDB-FF8449D4885D}"/>
              </a:ext>
            </a:extLst>
          </p:cNvPr>
          <p:cNvSpPr>
            <a:spLocks noGrp="1"/>
          </p:cNvSpPr>
          <p:nvPr>
            <p:ph idx="1"/>
          </p:nvPr>
        </p:nvSpPr>
        <p:spPr/>
        <p:txBody>
          <a:bodyPr/>
          <a:lstStyle/>
          <a:p>
            <a:r>
              <a:rPr lang="en-GB" sz="3200"/>
              <a:t>Eyeball checks, like comparing output cells or manually checking formulae</a:t>
            </a:r>
          </a:p>
          <a:p>
            <a:pPr>
              <a:buFont typeface="Arial" panose="020B0604020202020204" pitchFamily="34" charset="0"/>
              <a:buChar char="•"/>
            </a:pPr>
            <a:r>
              <a:rPr lang="en-GB"/>
              <a:t>S</a:t>
            </a:r>
            <a:r>
              <a:rPr lang="en-GB" sz="3200"/>
              <a:t>ense checks / visual comparison against other data</a:t>
            </a:r>
          </a:p>
          <a:p>
            <a:pPr>
              <a:buFont typeface="Arial" panose="020B0604020202020204" pitchFamily="34" charset="0"/>
              <a:buChar char="•"/>
            </a:pPr>
            <a:r>
              <a:rPr lang="en-GB"/>
              <a:t>Repeating the analysis using different people</a:t>
            </a:r>
          </a:p>
          <a:p>
            <a:pPr>
              <a:buFont typeface="Arial" panose="020B0604020202020204" pitchFamily="34" charset="0"/>
              <a:buChar char="•"/>
            </a:pPr>
            <a:r>
              <a:rPr lang="en-GB" sz="3200"/>
              <a:t>Dual running on separate computers and comparing answers</a:t>
            </a:r>
          </a:p>
        </p:txBody>
      </p:sp>
    </p:spTree>
    <p:extLst>
      <p:ext uri="{BB962C8B-B14F-4D97-AF65-F5344CB8AC3E}">
        <p14:creationId xmlns:p14="http://schemas.microsoft.com/office/powerpoint/2010/main" val="272241524"/>
      </p:ext>
    </p:extLst>
  </p:cSld>
  <p:clrMapOvr>
    <a:masterClrMapping/>
  </p:clrMapOvr>
  <p:transition spd="med">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8884B98E9FC345BB08B3ACD6D11BA1" ma:contentTypeVersion="2" ma:contentTypeDescription="Create a new document." ma:contentTypeScope="" ma:versionID="32bf3c3fcda85d39fc0b92c4038bf6b7">
  <xsd:schema xmlns:xsd="http://www.w3.org/2001/XMLSchema" xmlns:xs="http://www.w3.org/2001/XMLSchema" xmlns:p="http://schemas.microsoft.com/office/2006/metadata/properties" xmlns:ns1="http://schemas.microsoft.com/sharepoint/v3" xmlns:ns2="1b323878-974e-4c19-bf08-965c80d4ad54" targetNamespace="http://schemas.microsoft.com/office/2006/metadata/properties" ma:root="true" ma:fieldsID="2e5696ace604115bca23519a3d93cd31" ns1:_="" ns2:_="">
    <xsd:import namespace="http://schemas.microsoft.com/sharepoint/v3"/>
    <xsd:import namespace="1b323878-974e-4c19-bf08-965c80d4ad5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23878-974e-4c19-bf08-965c80d4ad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A36A7-E311-4FD6-913D-BAF1F50E5C0D}">
  <ds:schemaRefs>
    <ds:schemaRef ds:uri="http://schemas.microsoft.com/sharepoint/v3/contenttype/forms"/>
  </ds:schemaRefs>
</ds:datastoreItem>
</file>

<file path=customXml/itemProps2.xml><?xml version="1.0" encoding="utf-8"?>
<ds:datastoreItem xmlns:ds="http://schemas.openxmlformats.org/officeDocument/2006/customXml" ds:itemID="{8138E895-3769-4985-B365-794F316F22C5}">
  <ds:schemaRef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50b62f6a-6a2d-4510-bfe7-b1a3c00072e4"/>
    <ds:schemaRef ds:uri="694cfc6a-198c-4026-b1e4-acc785c0bd6f"/>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98E4B74-8083-4C2F-8867-DA388CA7CBBA}"/>
</file>

<file path=docMetadata/LabelInfo.xml><?xml version="1.0" encoding="utf-8"?>
<clbl:labelList xmlns:clbl="http://schemas.microsoft.com/office/2020/mipLabelMetadata">
  <clbl:label id="{078807bf-ce82-4688-bce0-0d811684dc46}" enabled="0" method="" siteId="{078807bf-ce82-4688-bce0-0d811684dc46}" removed="1"/>
</clbl:labelList>
</file>

<file path=docProps/app.xml><?xml version="1.0" encoding="utf-8"?>
<Properties xmlns="http://schemas.openxmlformats.org/officeDocument/2006/extended-properties" xmlns:vt="http://schemas.openxmlformats.org/officeDocument/2006/docPropsVTypes">
  <TotalTime>143</TotalTime>
  <Words>3930</Words>
  <Application>Microsoft Office PowerPoint</Application>
  <PresentationFormat>Widescreen</PresentationFormat>
  <Paragraphs>255</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Aptos Display</vt:lpstr>
      <vt:lpstr>Arial</vt:lpstr>
      <vt:lpstr>Calibri</vt:lpstr>
      <vt:lpstr>Open Sans</vt:lpstr>
      <vt:lpstr>Segoe UI</vt:lpstr>
      <vt:lpstr>TiemposTextWeb</vt:lpstr>
      <vt:lpstr>Wingdings</vt:lpstr>
      <vt:lpstr>Office Theme</vt:lpstr>
      <vt:lpstr>PowerPoint Presentation</vt:lpstr>
      <vt:lpstr>Reproducible Analytical Pipelines</vt:lpstr>
      <vt:lpstr>Analytical pipeline</vt:lpstr>
      <vt:lpstr>PowerPoint Presentation</vt:lpstr>
      <vt:lpstr>PowerPoint Presentation</vt:lpstr>
      <vt:lpstr>PowerPoint Presentation</vt:lpstr>
      <vt:lpstr>Manual pipelines carry quality risks</vt:lpstr>
      <vt:lpstr>Example – London Whale</vt:lpstr>
      <vt:lpstr>How is manual analysis checked?</vt:lpstr>
      <vt:lpstr>Reproducibility </vt:lpstr>
      <vt:lpstr>Reproducible Analysis Principles </vt:lpstr>
      <vt:lpstr>A reproducible analytical pipeline</vt:lpstr>
      <vt:lpstr>What does this look like in practice?</vt:lpstr>
      <vt:lpstr>PowerPoint Presentation</vt:lpstr>
      <vt:lpstr>PowerPoint Presentation</vt:lpstr>
      <vt:lpstr>A RAP Minimum Viable Product </vt:lpstr>
      <vt:lpstr>RAP benefits: efficiencies</vt:lpstr>
      <vt:lpstr>RAP benefits: quality improvement</vt:lpstr>
      <vt:lpstr>RAP brings quick benefits when</vt:lpstr>
      <vt:lpstr>RAP works when</vt:lpstr>
      <vt:lpstr>RAP is hard to do when</vt:lpstr>
      <vt:lpstr>The main challenges</vt:lpstr>
      <vt:lpstr>Embedding RAP in ONS teams</vt:lpstr>
      <vt:lpstr>Strategic enablers for RAP in UK government</vt:lpstr>
      <vt:lpstr>RAP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Hamid Almideb</dc:creator>
  <cp:lastModifiedBy>Baily, Alison</cp:lastModifiedBy>
  <cp:revision>3</cp:revision>
  <dcterms:created xsi:type="dcterms:W3CDTF">2024-10-02T08:17:06Z</dcterms:created>
  <dcterms:modified xsi:type="dcterms:W3CDTF">2024-10-15T09:50:01Z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0x010100F78884B98E9FC345BB08B3ACD6D11BA1</vt:lpwstr>
  </property>
  <property fmtid="{D5CDD505-2E9C-101B-9397-08002B2CF9AE}" pid="3" name="MediaServiceImageTags">
    <vt:lpwstr/>
  </property>
</Properties>
</file>