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5.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6.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7.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theme/theme8.xml" ContentType="application/vnd.openxmlformats-officedocument.theme+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theme/theme9.xml" ContentType="application/vnd.openxmlformats-officedocument.theme+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theme/theme10.xml" ContentType="application/vnd.openxmlformats-officedocument.theme+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1.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theme/theme12.xml" ContentType="application/vnd.openxmlformats-officedocument.theme+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4054" r:id="rId1"/>
    <p:sldMasterId id="2147484071" r:id="rId2"/>
    <p:sldMasterId id="2147484088" r:id="rId3"/>
    <p:sldMasterId id="2147484156" r:id="rId4"/>
    <p:sldMasterId id="2147484632" r:id="rId5"/>
    <p:sldMasterId id="2147485839" r:id="rId6"/>
    <p:sldMasterId id="2147485890" r:id="rId7"/>
    <p:sldMasterId id="2147485907" r:id="rId8"/>
    <p:sldMasterId id="2147486009" r:id="rId9"/>
    <p:sldMasterId id="2147486026" r:id="rId10"/>
    <p:sldMasterId id="2147486060" r:id="rId11"/>
    <p:sldMasterId id="2147486094" r:id="rId12"/>
    <p:sldMasterId id="2147486112" r:id="rId13"/>
  </p:sldMasterIdLst>
  <p:notesMasterIdLst>
    <p:notesMasterId r:id="rId15"/>
  </p:notesMasterIdLst>
  <p:handoutMasterIdLst>
    <p:handoutMasterId r:id="rId16"/>
  </p:handoutMasterIdLst>
  <p:sldIdLst>
    <p:sldId id="884" r:id="rId14"/>
  </p:sldIdLst>
  <p:sldSz cx="12192000" cy="6858000"/>
  <p:notesSz cx="7102475" cy="9388475"/>
  <p:defaultTextStyle>
    <a:defPPr>
      <a:defRPr lang="en-US"/>
    </a:defPPr>
    <a:lvl1pPr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1pPr>
    <a:lvl2pPr marL="4572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2pPr>
    <a:lvl3pPr marL="9144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3pPr>
    <a:lvl4pPr marL="13716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4pPr>
    <a:lvl5pPr marL="18288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5pPr>
    <a:lvl6pPr marL="2286000" algn="l" defTabSz="914400" rtl="0" eaLnBrk="1" latinLnBrk="0" hangingPunct="1">
      <a:defRPr sz="2400" kern="1200">
        <a:solidFill>
          <a:schemeClr val="tx1"/>
        </a:solidFill>
        <a:latin typeface="Arial" charset="0"/>
        <a:ea typeface="Arial Unicode MS" pitchFamily="34" charset="-128"/>
        <a:cs typeface="Arial Unicode MS" pitchFamily="34" charset="-128"/>
      </a:defRPr>
    </a:lvl6pPr>
    <a:lvl7pPr marL="2743200" algn="l" defTabSz="914400" rtl="0" eaLnBrk="1" latinLnBrk="0" hangingPunct="1">
      <a:defRPr sz="2400" kern="1200">
        <a:solidFill>
          <a:schemeClr val="tx1"/>
        </a:solidFill>
        <a:latin typeface="Arial" charset="0"/>
        <a:ea typeface="Arial Unicode MS" pitchFamily="34" charset="-128"/>
        <a:cs typeface="Arial Unicode MS" pitchFamily="34" charset="-128"/>
      </a:defRPr>
    </a:lvl7pPr>
    <a:lvl8pPr marL="3200400" algn="l" defTabSz="914400" rtl="0" eaLnBrk="1" latinLnBrk="0" hangingPunct="1">
      <a:defRPr sz="2400" kern="1200">
        <a:solidFill>
          <a:schemeClr val="tx1"/>
        </a:solidFill>
        <a:latin typeface="Arial" charset="0"/>
        <a:ea typeface="Arial Unicode MS" pitchFamily="34" charset="-128"/>
        <a:cs typeface="Arial Unicode MS" pitchFamily="34" charset="-128"/>
      </a:defRPr>
    </a:lvl8pPr>
    <a:lvl9pPr marL="3657600" algn="l" defTabSz="914400" rtl="0" eaLnBrk="1" latinLnBrk="0" hangingPunct="1">
      <a:defRPr sz="2400" kern="1200">
        <a:solidFill>
          <a:schemeClr val="tx1"/>
        </a:solidFill>
        <a:latin typeface="Arial" charset="0"/>
        <a:ea typeface="Arial Unicode MS" pitchFamily="34" charset="-128"/>
        <a:cs typeface="Arial Unicode MS" pitchFamily="34" charset="-128"/>
      </a:defRPr>
    </a:lvl9pPr>
  </p:defaultTextStyle>
  <p:extLst>
    <p:ext uri="{521415D9-36F7-43E2-AB2F-B90AF26B5E84}">
      <p14:sectionLst xmlns:p14="http://schemas.microsoft.com/office/powerpoint/2010/main">
        <p14:section name="Default Section" id="{444954F0-89FE-427C-8A74-4EEC35E89F4F}">
          <p14:sldIdLst>
            <p14:sldId id="88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2167">
          <p15:clr>
            <a:srgbClr val="A4A3A4"/>
          </p15:clr>
        </p15:guide>
        <p15:guide id="4" pos="280">
          <p15:clr>
            <a:srgbClr val="A4A3A4"/>
          </p15:clr>
        </p15:guide>
        <p15:guide id="5" pos="7398">
          <p15:clr>
            <a:srgbClr val="A4A3A4"/>
          </p15:clr>
        </p15:guide>
      </p15:sldGuideLst>
    </p:ext>
    <p:ext uri="{2D200454-40CA-4A62-9FC3-DE9A4176ACB9}">
      <p15:notesGuideLst xmlns:p15="http://schemas.microsoft.com/office/powerpoint/2012/main">
        <p15:guide id="1" orient="horz" pos="2957">
          <p15:clr>
            <a:srgbClr val="A4A3A4"/>
          </p15:clr>
        </p15:guide>
        <p15:guide id="2" orient="horz" pos="5757">
          <p15:clr>
            <a:srgbClr val="A4A3A4"/>
          </p15:clr>
        </p15:guide>
        <p15:guide id="3" pos="223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ng,June" initials="K" lastIdx="6" clrIdx="0"/>
  <p:cmAuthor id="2" name="Maniglia,Richard" initials="M" lastIdx="1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C88C"/>
    <a:srgbClr val="C7E3C5"/>
    <a:srgbClr val="46A33F"/>
    <a:srgbClr val="EF996E"/>
    <a:srgbClr val="F7CCB6"/>
    <a:srgbClr val="E5550D"/>
    <a:srgbClr val="B2BBC4"/>
    <a:srgbClr val="8E7653"/>
    <a:srgbClr val="0074DE"/>
    <a:srgbClr val="006B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49" autoAdjust="0"/>
    <p:restoredTop sz="99698" autoAdjust="0"/>
  </p:normalViewPr>
  <p:slideViewPr>
    <p:cSldViewPr snapToGrid="0">
      <p:cViewPr varScale="1">
        <p:scale>
          <a:sx n="112" d="100"/>
          <a:sy n="112" d="100"/>
        </p:scale>
        <p:origin x="516" y="96"/>
      </p:cViewPr>
      <p:guideLst>
        <p:guide orient="horz" pos="2160"/>
        <p:guide pos="3840"/>
        <p:guide orient="horz" pos="2167"/>
        <p:guide pos="280"/>
        <p:guide pos="739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5" d="100"/>
        <a:sy n="55" d="100"/>
      </p:scale>
      <p:origin x="0" y="-3571"/>
    </p:cViewPr>
  </p:sorterViewPr>
  <p:notesViewPr>
    <p:cSldViewPr snapToGrid="0">
      <p:cViewPr varScale="1">
        <p:scale>
          <a:sx n="77" d="100"/>
          <a:sy n="77" d="100"/>
        </p:scale>
        <p:origin x="3042" y="102"/>
      </p:cViewPr>
      <p:guideLst>
        <p:guide orient="horz" pos="2957"/>
        <p:guide orient="horz" pos="57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ale,Ludovic" userId="451b2498-5f48-4fec-a584-a394daf802e0" providerId="ADAL" clId="{9CCB98E1-B489-4A81-85D5-30E964715A18}"/>
    <pc:docChg chg="modSld">
      <pc:chgData name="Veale,Ludovic" userId="451b2498-5f48-4fec-a584-a394daf802e0" providerId="ADAL" clId="{9CCB98E1-B489-4A81-85D5-30E964715A18}" dt="2022-02-11T10:48:19.898" v="32" actId="20577"/>
      <pc:docMkLst>
        <pc:docMk/>
      </pc:docMkLst>
      <pc:sldChg chg="modSp mod">
        <pc:chgData name="Veale,Ludovic" userId="451b2498-5f48-4fec-a584-a394daf802e0" providerId="ADAL" clId="{9CCB98E1-B489-4A81-85D5-30E964715A18}" dt="2022-02-11T10:48:19.898" v="32" actId="20577"/>
        <pc:sldMkLst>
          <pc:docMk/>
          <pc:sldMk cId="4019259071" sldId="884"/>
        </pc:sldMkLst>
        <pc:spChg chg="mod">
          <ac:chgData name="Veale,Ludovic" userId="451b2498-5f48-4fec-a584-a394daf802e0" providerId="ADAL" clId="{9CCB98E1-B489-4A81-85D5-30E964715A18}" dt="2022-02-11T10:48:19.898" v="32" actId="20577"/>
          <ac:spMkLst>
            <pc:docMk/>
            <pc:sldMk cId="4019259071" sldId="884"/>
            <ac:spMk id="10" creationId="{CB31CE11-4D3D-4F82-84A5-D36F7B97C916}"/>
          </ac:spMkLst>
        </pc:spChg>
      </pc:sldChg>
    </pc:docChg>
  </pc:docChgLst>
  <pc:docChgLst>
    <pc:chgData name="Veale,Ludovic" userId="451b2498-5f48-4fec-a584-a394daf802e0" providerId="ADAL" clId="{25E2D2C3-532D-4650-833D-7E7F797984A7}"/>
    <pc:docChg chg="custSel modSld">
      <pc:chgData name="Veale,Ludovic" userId="451b2498-5f48-4fec-a584-a394daf802e0" providerId="ADAL" clId="{25E2D2C3-532D-4650-833D-7E7F797984A7}" dt="2022-06-19T11:11:56.434" v="0" actId="478"/>
      <pc:docMkLst>
        <pc:docMk/>
      </pc:docMkLst>
      <pc:sldChg chg="delSp mod">
        <pc:chgData name="Veale,Ludovic" userId="451b2498-5f48-4fec-a584-a394daf802e0" providerId="ADAL" clId="{25E2D2C3-532D-4650-833D-7E7F797984A7}" dt="2022-06-19T11:11:56.434" v="0" actId="478"/>
        <pc:sldMkLst>
          <pc:docMk/>
          <pc:sldMk cId="4019259071" sldId="884"/>
        </pc:sldMkLst>
        <pc:spChg chg="del">
          <ac:chgData name="Veale,Ludovic" userId="451b2498-5f48-4fec-a584-a394daf802e0" providerId="ADAL" clId="{25E2D2C3-532D-4650-833D-7E7F797984A7}" dt="2022-06-19T11:11:56.434" v="0" actId="478"/>
          <ac:spMkLst>
            <pc:docMk/>
            <pc:sldMk cId="4019259071" sldId="884"/>
            <ac:spMk id="5" creationId="{A1CE3C10-C075-410D-9A29-15A77193E580}"/>
          </ac:spMkLst>
        </pc:spChg>
      </pc:sldChg>
    </pc:docChg>
  </pc:docChgLst>
  <pc:docChgLst>
    <pc:chgData name="Veale,Ludovic" userId="451b2498-5f48-4fec-a584-a394daf802e0" providerId="ADAL" clId="{D6F2A8A5-C84F-4F48-9B20-1780FAF990D2}"/>
    <pc:docChg chg="custSel modSld">
      <pc:chgData name="Veale,Ludovic" userId="451b2498-5f48-4fec-a584-a394daf802e0" providerId="ADAL" clId="{D6F2A8A5-C84F-4F48-9B20-1780FAF990D2}" dt="2022-12-16T12:53:28.800" v="46" actId="20577"/>
      <pc:docMkLst>
        <pc:docMk/>
      </pc:docMkLst>
      <pc:sldChg chg="modSp mod">
        <pc:chgData name="Veale,Ludovic" userId="451b2498-5f48-4fec-a584-a394daf802e0" providerId="ADAL" clId="{D6F2A8A5-C84F-4F48-9B20-1780FAF990D2}" dt="2022-12-16T12:53:28.800" v="46" actId="20577"/>
        <pc:sldMkLst>
          <pc:docMk/>
          <pc:sldMk cId="4019259071" sldId="884"/>
        </pc:sldMkLst>
        <pc:spChg chg="mod">
          <ac:chgData name="Veale,Ludovic" userId="451b2498-5f48-4fec-a584-a394daf802e0" providerId="ADAL" clId="{D6F2A8A5-C84F-4F48-9B20-1780FAF990D2}" dt="2022-12-16T12:53:07.256" v="25" actId="20577"/>
          <ac:spMkLst>
            <pc:docMk/>
            <pc:sldMk cId="4019259071" sldId="884"/>
            <ac:spMk id="6" creationId="{00000000-0000-0000-0000-000000000000}"/>
          </ac:spMkLst>
        </pc:spChg>
        <pc:spChg chg="mod">
          <ac:chgData name="Veale,Ludovic" userId="451b2498-5f48-4fec-a584-a394daf802e0" providerId="ADAL" clId="{D6F2A8A5-C84F-4F48-9B20-1780FAF990D2}" dt="2022-12-16T12:53:28.800" v="46" actId="20577"/>
          <ac:spMkLst>
            <pc:docMk/>
            <pc:sldMk cId="4019259071" sldId="884"/>
            <ac:spMk id="10" creationId="{CB31CE11-4D3D-4F82-84A5-D36F7B97C91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468313"/>
          </a:xfrm>
          <a:prstGeom prst="rect">
            <a:avLst/>
          </a:prstGeom>
          <a:noFill/>
          <a:ln w="9525">
            <a:noFill/>
            <a:miter lim="800000"/>
            <a:headEnd/>
            <a:tailEnd/>
          </a:ln>
          <a:effectLst/>
        </p:spPr>
        <p:txBody>
          <a:bodyPr vert="horz" wrap="square" lIns="19324" tIns="0" rIns="19324" bIns="0" numCol="1" anchor="t" anchorCtr="0" compatLnSpc="1">
            <a:prstTxWarp prst="textNoShape">
              <a:avLst/>
            </a:prstTxWarp>
          </a:bodyPr>
          <a:lstStyle>
            <a:lvl1pPr algn="l" defTabSz="962025">
              <a:lnSpc>
                <a:spcPct val="100000"/>
              </a:lnSpc>
              <a:spcBef>
                <a:spcPct val="0"/>
              </a:spcBef>
              <a:spcAft>
                <a:spcPct val="0"/>
              </a:spcAft>
              <a:defRPr sz="1000" i="1">
                <a:ea typeface="+mn-ea"/>
                <a:cs typeface="+mn-cs"/>
              </a:defRPr>
            </a:lvl1pPr>
          </a:lstStyle>
          <a:p>
            <a:pPr>
              <a:defRPr/>
            </a:pPr>
            <a:endParaRPr lang="en-US" dirty="0"/>
          </a:p>
        </p:txBody>
      </p:sp>
      <p:sp>
        <p:nvSpPr>
          <p:cNvPr id="3075" name="Rectangle 3"/>
          <p:cNvSpPr>
            <a:spLocks noGrp="1" noChangeArrowheads="1"/>
          </p:cNvSpPr>
          <p:nvPr>
            <p:ph type="dt" sz="quarter" idx="1"/>
          </p:nvPr>
        </p:nvSpPr>
        <p:spPr bwMode="auto">
          <a:xfrm>
            <a:off x="4025900" y="0"/>
            <a:ext cx="3076575" cy="468313"/>
          </a:xfrm>
          <a:prstGeom prst="rect">
            <a:avLst/>
          </a:prstGeom>
          <a:noFill/>
          <a:ln w="9525">
            <a:noFill/>
            <a:miter lim="800000"/>
            <a:headEnd/>
            <a:tailEnd/>
          </a:ln>
          <a:effectLst/>
        </p:spPr>
        <p:txBody>
          <a:bodyPr vert="horz" wrap="square" lIns="19324" tIns="0" rIns="19324" bIns="0" numCol="1" anchor="t" anchorCtr="0" compatLnSpc="1">
            <a:prstTxWarp prst="textNoShape">
              <a:avLst/>
            </a:prstTxWarp>
          </a:bodyPr>
          <a:lstStyle>
            <a:lvl1pPr algn="r" defTabSz="962025">
              <a:lnSpc>
                <a:spcPct val="100000"/>
              </a:lnSpc>
              <a:spcBef>
                <a:spcPct val="0"/>
              </a:spcBef>
              <a:spcAft>
                <a:spcPct val="0"/>
              </a:spcAft>
              <a:defRPr sz="1000" i="1">
                <a:ea typeface="+mn-ea"/>
                <a:cs typeface="+mn-cs"/>
              </a:defRPr>
            </a:lvl1pPr>
          </a:lstStyle>
          <a:p>
            <a:pPr>
              <a:defRPr/>
            </a:pPr>
            <a:endParaRPr lang="en-US" dirty="0"/>
          </a:p>
        </p:txBody>
      </p:sp>
      <p:sp>
        <p:nvSpPr>
          <p:cNvPr id="3076" name="Rectangle 4"/>
          <p:cNvSpPr>
            <a:spLocks noGrp="1" noChangeArrowheads="1"/>
          </p:cNvSpPr>
          <p:nvPr>
            <p:ph type="ftr" sz="quarter" idx="2"/>
          </p:nvPr>
        </p:nvSpPr>
        <p:spPr bwMode="auto">
          <a:xfrm>
            <a:off x="0" y="8920163"/>
            <a:ext cx="3076575" cy="468312"/>
          </a:xfrm>
          <a:prstGeom prst="rect">
            <a:avLst/>
          </a:prstGeom>
          <a:noFill/>
          <a:ln w="9525">
            <a:noFill/>
            <a:miter lim="800000"/>
            <a:headEnd/>
            <a:tailEnd/>
          </a:ln>
          <a:effectLst/>
        </p:spPr>
        <p:txBody>
          <a:bodyPr vert="horz" wrap="square" lIns="19324" tIns="0" rIns="19324" bIns="0" numCol="1" anchor="b" anchorCtr="0" compatLnSpc="1">
            <a:prstTxWarp prst="textNoShape">
              <a:avLst/>
            </a:prstTxWarp>
          </a:bodyPr>
          <a:lstStyle>
            <a:lvl1pPr algn="l" defTabSz="962025">
              <a:lnSpc>
                <a:spcPct val="100000"/>
              </a:lnSpc>
              <a:spcBef>
                <a:spcPct val="0"/>
              </a:spcBef>
              <a:spcAft>
                <a:spcPct val="0"/>
              </a:spcAft>
              <a:defRPr sz="1000" i="1">
                <a:ea typeface="+mn-ea"/>
                <a:cs typeface="+mn-cs"/>
              </a:defRPr>
            </a:lvl1pPr>
          </a:lstStyle>
          <a:p>
            <a:pPr>
              <a:defRPr/>
            </a:pPr>
            <a:endParaRPr lang="en-US" dirty="0"/>
          </a:p>
        </p:txBody>
      </p:sp>
      <p:sp>
        <p:nvSpPr>
          <p:cNvPr id="3077" name="Rectangle 5"/>
          <p:cNvSpPr>
            <a:spLocks noGrp="1" noChangeArrowheads="1"/>
          </p:cNvSpPr>
          <p:nvPr>
            <p:ph type="sldNum" sz="quarter" idx="3"/>
          </p:nvPr>
        </p:nvSpPr>
        <p:spPr bwMode="auto">
          <a:xfrm>
            <a:off x="4025900" y="8920163"/>
            <a:ext cx="3076575" cy="468312"/>
          </a:xfrm>
          <a:prstGeom prst="rect">
            <a:avLst/>
          </a:prstGeom>
          <a:noFill/>
          <a:ln w="9525">
            <a:noFill/>
            <a:miter lim="800000"/>
            <a:headEnd/>
            <a:tailEnd/>
          </a:ln>
          <a:effectLst/>
        </p:spPr>
        <p:txBody>
          <a:bodyPr vert="horz" wrap="square" lIns="19324" tIns="0" rIns="19324" bIns="0" numCol="1" anchor="b" anchorCtr="0" compatLnSpc="1">
            <a:prstTxWarp prst="textNoShape">
              <a:avLst/>
            </a:prstTxWarp>
          </a:bodyPr>
          <a:lstStyle>
            <a:lvl1pPr algn="r" defTabSz="962025">
              <a:lnSpc>
                <a:spcPct val="100000"/>
              </a:lnSpc>
              <a:spcBef>
                <a:spcPct val="0"/>
              </a:spcBef>
              <a:spcAft>
                <a:spcPct val="0"/>
              </a:spcAft>
              <a:defRPr sz="1000" i="1">
                <a:ea typeface="+mn-ea"/>
                <a:cs typeface="+mn-cs"/>
              </a:defRPr>
            </a:lvl1pPr>
          </a:lstStyle>
          <a:p>
            <a:pPr>
              <a:defRPr/>
            </a:pPr>
            <a:fld id="{5F8EE95B-547E-472A-8178-E65FCEC5AD0F}" type="slidenum">
              <a:rPr lang="en-US"/>
              <a:pPr>
                <a:defRPr/>
              </a:pPr>
              <a:t>‹#›</a:t>
            </a:fld>
            <a:endParaRPr lang="en-US" dirty="0"/>
          </a:p>
        </p:txBody>
      </p:sp>
    </p:spTree>
    <p:extLst>
      <p:ext uri="{BB962C8B-B14F-4D97-AF65-F5344CB8AC3E}">
        <p14:creationId xmlns:p14="http://schemas.microsoft.com/office/powerpoint/2010/main" val="3450392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87"/>
          <p:cNvSpPr>
            <a:spLocks noChangeArrowheads="1"/>
          </p:cNvSpPr>
          <p:nvPr/>
        </p:nvSpPr>
        <p:spPr bwMode="gray">
          <a:xfrm>
            <a:off x="6226175" y="9134475"/>
            <a:ext cx="492125" cy="165100"/>
          </a:xfrm>
          <a:prstGeom prst="rect">
            <a:avLst/>
          </a:prstGeom>
          <a:noFill/>
          <a:ln w="9525">
            <a:noFill/>
            <a:miter lim="800000"/>
            <a:headEnd/>
            <a:tailEnd/>
          </a:ln>
          <a:effectLst/>
        </p:spPr>
        <p:txBody>
          <a:bodyPr wrap="none" lIns="0" tIns="0" rIns="0" bIns="0" anchor="b">
            <a:spAutoFit/>
          </a:bodyPr>
          <a:lstStyle/>
          <a:p>
            <a:pPr defTabSz="944563">
              <a:lnSpc>
                <a:spcPct val="108000"/>
              </a:lnSpc>
              <a:spcBef>
                <a:spcPct val="0"/>
              </a:spcBef>
              <a:spcAft>
                <a:spcPct val="0"/>
              </a:spcAft>
              <a:defRPr/>
            </a:pPr>
            <a:r>
              <a:rPr lang="en-US" sz="1000" b="1" dirty="0">
                <a:ea typeface="+mn-ea"/>
                <a:cs typeface="+mn-cs"/>
              </a:rPr>
              <a:t>Page </a:t>
            </a:r>
            <a:fld id="{AD3CB4DA-0FAA-4B3E-BE81-41344522CDD3}" type="slidenum">
              <a:rPr lang="en-US" sz="1000" b="1">
                <a:ea typeface="+mn-ea"/>
                <a:cs typeface="+mn-cs"/>
              </a:rPr>
              <a:pPr defTabSz="944563">
                <a:lnSpc>
                  <a:spcPct val="108000"/>
                </a:lnSpc>
                <a:spcBef>
                  <a:spcPct val="0"/>
                </a:spcBef>
                <a:spcAft>
                  <a:spcPct val="0"/>
                </a:spcAft>
                <a:defRPr/>
              </a:pPr>
              <a:t>‹#›</a:t>
            </a:fld>
            <a:endParaRPr lang="en-US" sz="1000" b="1" dirty="0">
              <a:ea typeface="+mn-ea"/>
              <a:cs typeface="+mn-cs"/>
            </a:endParaRPr>
          </a:p>
        </p:txBody>
      </p:sp>
      <p:sp>
        <p:nvSpPr>
          <p:cNvPr id="17" name="Rectangle 88"/>
          <p:cNvSpPr>
            <a:spLocks noChangeArrowheads="1"/>
          </p:cNvSpPr>
          <p:nvPr/>
        </p:nvSpPr>
        <p:spPr bwMode="gray">
          <a:xfrm>
            <a:off x="3551237" y="8828088"/>
            <a:ext cx="3333448" cy="304800"/>
          </a:xfrm>
          <a:prstGeom prst="rect">
            <a:avLst/>
          </a:prstGeom>
          <a:noFill/>
          <a:ln w="9525">
            <a:noFill/>
            <a:miter lim="800000"/>
            <a:headEnd/>
            <a:tailEnd/>
          </a:ln>
        </p:spPr>
        <p:txBody>
          <a:bodyPr wrap="square" lIns="0" tIns="0" rIns="0" bIns="0">
            <a:spAutoFit/>
          </a:bodyPr>
          <a:lstStyle/>
          <a:p>
            <a:pPr algn="l" defTabSz="912813">
              <a:lnSpc>
                <a:spcPct val="100000"/>
              </a:lnSpc>
              <a:spcBef>
                <a:spcPct val="0"/>
              </a:spcBef>
              <a:spcAft>
                <a:spcPct val="0"/>
              </a:spcAft>
              <a:defRPr/>
            </a:pPr>
            <a:r>
              <a:rPr lang="en-US" sz="1000" dirty="0">
                <a:solidFill>
                  <a:srgbClr val="000000"/>
                </a:solidFill>
                <a:ea typeface="+mn-ea"/>
                <a:cs typeface="+mn-cs"/>
              </a:rPr>
              <a:t>Presenter Name, Presenter Name, Presenter Name, and </a:t>
            </a:r>
          </a:p>
          <a:p>
            <a:pPr algn="l" defTabSz="912813">
              <a:lnSpc>
                <a:spcPct val="100000"/>
              </a:lnSpc>
              <a:spcBef>
                <a:spcPct val="0"/>
              </a:spcBef>
              <a:spcAft>
                <a:spcPct val="0"/>
              </a:spcAft>
              <a:defRPr/>
            </a:pPr>
            <a:r>
              <a:rPr lang="en-US" sz="1000" dirty="0">
                <a:solidFill>
                  <a:srgbClr val="000000"/>
                </a:solidFill>
                <a:ea typeface="+mn-ea"/>
                <a:cs typeface="+mn-cs"/>
              </a:rPr>
              <a:t>Presenter Name</a:t>
            </a:r>
            <a:endParaRPr lang="en-US" sz="1000" b="1" dirty="0">
              <a:ea typeface="+mn-ea"/>
              <a:cs typeface="+mn-cs"/>
            </a:endParaRPr>
          </a:p>
        </p:txBody>
      </p:sp>
      <p:sp>
        <p:nvSpPr>
          <p:cNvPr id="18" name="Rectangle 89"/>
          <p:cNvSpPr>
            <a:spLocks noChangeArrowheads="1"/>
          </p:cNvSpPr>
          <p:nvPr/>
        </p:nvSpPr>
        <p:spPr bwMode="gray">
          <a:xfrm>
            <a:off x="3551237" y="9147175"/>
            <a:ext cx="2173547" cy="152400"/>
          </a:xfrm>
          <a:prstGeom prst="rect">
            <a:avLst/>
          </a:prstGeom>
          <a:noFill/>
          <a:ln w="9525">
            <a:noFill/>
            <a:miter lim="800000"/>
            <a:headEnd/>
            <a:tailEnd/>
          </a:ln>
        </p:spPr>
        <p:txBody>
          <a:bodyPr wrap="square" lIns="0" tIns="0" rIns="0" bIns="0" anchor="b">
            <a:spAutoFit/>
          </a:bodyPr>
          <a:lstStyle/>
          <a:p>
            <a:pPr algn="l" defTabSz="912813">
              <a:lnSpc>
                <a:spcPct val="100000"/>
              </a:lnSpc>
              <a:spcBef>
                <a:spcPct val="0"/>
              </a:spcBef>
              <a:spcAft>
                <a:spcPct val="0"/>
              </a:spcAft>
              <a:defRPr/>
            </a:pPr>
            <a:r>
              <a:rPr lang="en-US" sz="1000" dirty="0">
                <a:solidFill>
                  <a:srgbClr val="000000"/>
                </a:solidFill>
                <a:ea typeface="+mn-ea"/>
                <a:cs typeface="+mn-cs"/>
              </a:rPr>
              <a:t>conf_sessionID, date</a:t>
            </a:r>
            <a:endParaRPr lang="en-US" sz="1000" b="1" dirty="0">
              <a:ea typeface="+mn-ea"/>
              <a:cs typeface="+mn-cs"/>
            </a:endParaRPr>
          </a:p>
        </p:txBody>
      </p:sp>
      <p:sp>
        <p:nvSpPr>
          <p:cNvPr id="23" name="Text Box 86"/>
          <p:cNvSpPr txBox="1">
            <a:spLocks noChangeArrowheads="1"/>
          </p:cNvSpPr>
          <p:nvPr/>
        </p:nvSpPr>
        <p:spPr bwMode="gray">
          <a:xfrm>
            <a:off x="242373" y="242060"/>
            <a:ext cx="6739453" cy="276924"/>
          </a:xfrm>
          <a:prstGeom prst="rect">
            <a:avLst/>
          </a:prstGeom>
          <a:noFill/>
          <a:ln w="12700">
            <a:noFill/>
            <a:miter lim="800000"/>
            <a:headEnd type="none" w="sm" len="sm"/>
            <a:tailEnd type="none" w="sm" len="sm"/>
          </a:ln>
          <a:effectLst/>
        </p:spPr>
        <p:txBody>
          <a:bodyPr wrap="square" lIns="0" tIns="45683" rIns="91366" bIns="45683" anchor="b">
            <a:spAutoFit/>
          </a:bodyPr>
          <a:lstStyle/>
          <a:p>
            <a:pPr algn="l" defTabSz="912813">
              <a:lnSpc>
                <a:spcPct val="100000"/>
              </a:lnSpc>
              <a:spcBef>
                <a:spcPct val="0"/>
              </a:spcBef>
              <a:spcAft>
                <a:spcPct val="0"/>
              </a:spcAft>
            </a:pPr>
            <a:r>
              <a:rPr lang="en-US" sz="1200" b="1" dirty="0"/>
              <a:t>Presentation Title</a:t>
            </a:r>
          </a:p>
        </p:txBody>
      </p:sp>
      <p:sp>
        <p:nvSpPr>
          <p:cNvPr id="24" name="TextBox 23"/>
          <p:cNvSpPr txBox="1"/>
          <p:nvPr/>
        </p:nvSpPr>
        <p:spPr>
          <a:xfrm rot="16200000">
            <a:off x="-1262294" y="2730698"/>
            <a:ext cx="3672351" cy="258532"/>
          </a:xfrm>
          <a:prstGeom prst="rect">
            <a:avLst/>
          </a:prstGeom>
          <a:noFill/>
        </p:spPr>
        <p:txBody>
          <a:bodyPr wrap="none" rtlCol="0" anchor="ctr">
            <a:spAutoFit/>
          </a:bodyPr>
          <a:lstStyle/>
          <a:p>
            <a:pPr>
              <a:spcBef>
                <a:spcPts val="0"/>
              </a:spcBef>
              <a:spcAft>
                <a:spcPts val="0"/>
              </a:spcAft>
            </a:pPr>
            <a:r>
              <a:rPr lang="en-US" sz="1200" kern="1200" spc="100" baseline="0" dirty="0">
                <a:solidFill>
                  <a:srgbClr val="CDCDCD"/>
                </a:solidFill>
                <a:effectLst/>
              </a:rPr>
              <a:t>— NOT FOR EXTERNAL DISTRIBUTION —</a:t>
            </a:r>
            <a:endParaRPr lang="en-US" sz="1200" spc="100" baseline="0" dirty="0">
              <a:solidFill>
                <a:srgbClr val="CDCDCD"/>
              </a:solidFill>
            </a:endParaRPr>
          </a:p>
        </p:txBody>
      </p:sp>
      <p:sp>
        <p:nvSpPr>
          <p:cNvPr id="25" name="TextBox 24"/>
          <p:cNvSpPr txBox="1"/>
          <p:nvPr/>
        </p:nvSpPr>
        <p:spPr>
          <a:xfrm rot="5400000">
            <a:off x="4727343" y="2730698"/>
            <a:ext cx="3672351" cy="258532"/>
          </a:xfrm>
          <a:prstGeom prst="rect">
            <a:avLst/>
          </a:prstGeom>
          <a:noFill/>
        </p:spPr>
        <p:txBody>
          <a:bodyPr wrap="none" rtlCol="0" anchor="ctr">
            <a:spAutoFit/>
          </a:bodyPr>
          <a:lstStyle/>
          <a:p>
            <a:pPr>
              <a:spcBef>
                <a:spcPts val="0"/>
              </a:spcBef>
              <a:spcAft>
                <a:spcPts val="0"/>
              </a:spcAft>
            </a:pPr>
            <a:r>
              <a:rPr lang="en-US" sz="1200" kern="1200" spc="100" baseline="0" dirty="0">
                <a:solidFill>
                  <a:srgbClr val="CDCDCD"/>
                </a:solidFill>
                <a:effectLst/>
              </a:rPr>
              <a:t>— NOT FOR EXTERNAL DISTRIBUTION —</a:t>
            </a:r>
            <a:endParaRPr lang="en-US" sz="1200" spc="100" baseline="0" dirty="0">
              <a:solidFill>
                <a:srgbClr val="CDCDCD"/>
              </a:solidFill>
            </a:endParaRPr>
          </a:p>
        </p:txBody>
      </p:sp>
      <p:sp>
        <p:nvSpPr>
          <p:cNvPr id="19" name="Rectangle 90"/>
          <p:cNvSpPr>
            <a:spLocks noGrp="1" noRot="1" noChangeAspect="1" noChangeArrowheads="1" noTextEdit="1"/>
          </p:cNvSpPr>
          <p:nvPr>
            <p:ph type="sldImg" idx="2"/>
          </p:nvPr>
        </p:nvSpPr>
        <p:spPr bwMode="gray">
          <a:xfrm>
            <a:off x="704850" y="1247285"/>
            <a:ext cx="5727700" cy="3222625"/>
          </a:xfrm>
          <a:prstGeom prst="rect">
            <a:avLst/>
          </a:prstGeom>
          <a:noFill/>
          <a:ln w="9525">
            <a:solidFill>
              <a:schemeClr val="tx1"/>
            </a:solidFill>
            <a:miter lim="800000"/>
            <a:headEnd/>
            <a:tailEnd/>
          </a:ln>
        </p:spPr>
      </p:sp>
      <p:sp>
        <p:nvSpPr>
          <p:cNvPr id="2" name="Notes Placeholder 1"/>
          <p:cNvSpPr>
            <a:spLocks noGrp="1"/>
          </p:cNvSpPr>
          <p:nvPr>
            <p:ph type="body" sz="quarter" idx="3"/>
          </p:nvPr>
        </p:nvSpPr>
        <p:spPr>
          <a:xfrm>
            <a:off x="242372" y="4710426"/>
            <a:ext cx="6742627" cy="4001774"/>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50689992"/>
      </p:ext>
    </p:extLst>
  </p:cSld>
  <p:clrMap bg1="lt1" tx1="dk1" bg2="lt2" tx2="dk2" accent1="accent1" accent2="accent2" accent3="accent3" accent4="accent4" accent5="accent5" accent6="accent6" hlink="hlink" folHlink="folHlink"/>
  <p:notesStyle>
    <a:lvl1pPr marL="0" indent="0" algn="l" defTabSz="949325" rtl="0" eaLnBrk="0" fontAlgn="base" hangingPunct="0">
      <a:lnSpc>
        <a:spcPct val="90000"/>
      </a:lnSpc>
      <a:spcBef>
        <a:spcPts val="0"/>
      </a:spcBef>
      <a:spcAft>
        <a:spcPts val="1200"/>
      </a:spcAft>
      <a:buFontTx/>
      <a:buNone/>
      <a:defRPr sz="1200" kern="1200">
        <a:solidFill>
          <a:schemeClr val="tx1"/>
        </a:solidFill>
        <a:latin typeface="Times New Roman" panose="02020603050405020304" pitchFamily="18" charset="0"/>
        <a:ea typeface="+mn-ea"/>
        <a:cs typeface="Times New Roman" panose="02020603050405020304" pitchFamily="18" charset="0"/>
      </a:defRPr>
    </a:lvl1pPr>
    <a:lvl2pPr marL="395288" indent="-160338" algn="l" defTabSz="949325" rtl="0" eaLnBrk="0" fontAlgn="base" hangingPunct="0">
      <a:lnSpc>
        <a:spcPct val="90000"/>
      </a:lnSpc>
      <a:spcBef>
        <a:spcPts val="0"/>
      </a:spcBef>
      <a:spcAft>
        <a:spcPts val="1200"/>
      </a:spcAft>
      <a:buFont typeface="Arial" panose="020B0604020202020204" pitchFamily="34" charset="0"/>
      <a:buChar char="•"/>
      <a:defRPr sz="1200" kern="1200">
        <a:solidFill>
          <a:schemeClr val="tx1"/>
        </a:solidFill>
        <a:latin typeface="Times New Roman" panose="02020603050405020304" pitchFamily="18" charset="0"/>
        <a:ea typeface="+mn-ea"/>
        <a:cs typeface="Times New Roman" panose="02020603050405020304" pitchFamily="18" charset="0"/>
      </a:defRPr>
    </a:lvl2pPr>
    <a:lvl3pPr marL="630238" indent="-173038" algn="l" defTabSz="949325" rtl="0" eaLnBrk="0" fontAlgn="base" hangingPunct="0">
      <a:lnSpc>
        <a:spcPct val="90000"/>
      </a:lnSpc>
      <a:spcBef>
        <a:spcPts val="0"/>
      </a:spcBef>
      <a:spcAft>
        <a:spcPts val="1200"/>
      </a:spcAft>
      <a:buFont typeface="Arial" panose="020B0604020202020204" pitchFamily="34" charset="0"/>
      <a:buChar char="–"/>
      <a:defRPr sz="1200" kern="1200">
        <a:solidFill>
          <a:schemeClr val="tx1"/>
        </a:solidFill>
        <a:latin typeface="Times New Roman" panose="02020603050405020304" pitchFamily="18" charset="0"/>
        <a:ea typeface="+mn-ea"/>
        <a:cs typeface="Times New Roman" panose="02020603050405020304" pitchFamily="18" charset="0"/>
      </a:defRPr>
    </a:lvl3pPr>
    <a:lvl4pPr marL="803275" indent="-166688" algn="l" defTabSz="949325" rtl="0" eaLnBrk="0" fontAlgn="base" hangingPunct="0">
      <a:lnSpc>
        <a:spcPct val="90000"/>
      </a:lnSpc>
      <a:spcBef>
        <a:spcPts val="0"/>
      </a:spcBef>
      <a:spcAft>
        <a:spcPts val="1200"/>
      </a:spcAft>
      <a:buFont typeface="Arial" panose="020B0604020202020204" pitchFamily="34" charset="0"/>
      <a:buChar char="•"/>
      <a:defRPr sz="1200" kern="1200">
        <a:solidFill>
          <a:schemeClr val="tx1"/>
        </a:solidFill>
        <a:latin typeface="Times New Roman" panose="02020603050405020304" pitchFamily="18" charset="0"/>
        <a:ea typeface="+mn-ea"/>
        <a:cs typeface="Times New Roman" panose="02020603050405020304" pitchFamily="18" charset="0"/>
      </a:defRPr>
    </a:lvl4pPr>
    <a:lvl5pPr marL="1025525" indent="-173038" algn="l" defTabSz="949325" rtl="0" eaLnBrk="0" fontAlgn="base" hangingPunct="0">
      <a:lnSpc>
        <a:spcPct val="90000"/>
      </a:lnSpc>
      <a:spcBef>
        <a:spcPts val="0"/>
      </a:spcBef>
      <a:spcAft>
        <a:spcPts val="1200"/>
      </a:spcAft>
      <a:buFont typeface="Arial" panose="020B0604020202020204" pitchFamily="34" charset="0"/>
      <a:buChar char="–"/>
      <a:defRPr sz="12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957" userDrawn="1">
          <p15:clr>
            <a:srgbClr val="F26B43"/>
          </p15:clr>
        </p15:guide>
        <p15:guide id="2" pos="2237" userDrawn="1">
          <p15:clr>
            <a:srgbClr val="F26B43"/>
          </p15:clr>
        </p15:guide>
        <p15:guide id="3" pos="152" userDrawn="1">
          <p15:clr>
            <a:srgbClr val="F26B43"/>
          </p15:clr>
        </p15:guide>
        <p15:guide id="4" pos="440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400" dirty="0"/>
          </a:p>
        </p:txBody>
      </p:sp>
    </p:spTree>
    <p:extLst>
      <p:ext uri="{BB962C8B-B14F-4D97-AF65-F5344CB8AC3E}">
        <p14:creationId xmlns:p14="http://schemas.microsoft.com/office/powerpoint/2010/main" val="2847163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1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_rels/slideLayout1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_rels/slideLayout1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0.xml"/></Relationships>
</file>

<file path=ppt/slideLayouts/_rels/slideLayout1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0.xml"/></Relationships>
</file>

<file path=ppt/slideLayouts/_rels/slideLayout1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0.xml"/></Relationships>
</file>

<file path=ppt/slideLayouts/_rels/slideLayout1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0.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1.xml"/></Relationships>
</file>

<file path=ppt/slideLayouts/_rels/slideLayout16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1.xml"/></Relationships>
</file>

<file path=ppt/slideLayouts/_rels/slideLayout16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1.xml"/></Relationships>
</file>

<file path=ppt/slideLayouts/_rels/slideLayout16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1.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2.xml"/></Relationships>
</file>

<file path=ppt/slideLayouts/_rels/slideLayout17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2.xml"/></Relationships>
</file>

<file path=ppt/slideLayouts/_rels/slideLayout17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2.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9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3.xml"/></Relationships>
</file>

<file path=ppt/slideLayouts/_rels/slideLayout19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3.xml"/></Relationships>
</file>

<file path=ppt/slideLayouts/_rels/slideLayout19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3.xml"/></Relationships>
</file>

<file path=ppt/slideLayouts/_rels/slideLayout19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3.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B1_Steel">
    <p:spTree>
      <p:nvGrpSpPr>
        <p:cNvPr id="1" name=""/>
        <p:cNvGrpSpPr/>
        <p:nvPr/>
      </p:nvGrpSpPr>
      <p:grpSpPr>
        <a:xfrm>
          <a:off x="0" y="0"/>
          <a:ext cx="0" cy="0"/>
          <a:chOff x="0" y="0"/>
          <a:chExt cx="0" cy="0"/>
        </a:xfrm>
      </p:grpSpPr>
      <p:sp>
        <p:nvSpPr>
          <p:cNvPr id="9" name="Focus Frame 2"/>
          <p:cNvSpPr>
            <a:spLocks noChangeAspect="1"/>
          </p:cNvSpPr>
          <p:nvPr userDrawn="1"/>
        </p:nvSpPr>
        <p:spPr bwMode="auto">
          <a:xfrm>
            <a:off x="7058822"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sp>
        <p:nvSpPr>
          <p:cNvPr id="21" name="TextBox 2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pic>
        <p:nvPicPr>
          <p:cNvPr id="8" name="Picture 7">
            <a:extLst>
              <a:ext uri="{FF2B5EF4-FFF2-40B4-BE49-F238E27FC236}">
                <a16:creationId xmlns:a16="http://schemas.microsoft.com/office/drawing/2014/main" id="{959D9CFA-ACA2-5243-8C25-B0F4FA9787B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Tree>
    <p:extLst>
      <p:ext uri="{BB962C8B-B14F-4D97-AF65-F5344CB8AC3E}">
        <p14:creationId xmlns:p14="http://schemas.microsoft.com/office/powerpoint/2010/main" val="174991460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B1_Tang">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FF54F1F8-6F27-4D41-9D36-B04796316B26}"/>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259176265"/>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preserve="1" userDrawn="1">
  <p:cSld name="Title Slide B1_Rose">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6891A653-66C3-7641-A048-5416E139664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spTree>
    <p:extLst>
      <p:ext uri="{BB962C8B-B14F-4D97-AF65-F5344CB8AC3E}">
        <p14:creationId xmlns:p14="http://schemas.microsoft.com/office/powerpoint/2010/main" val="1983503660"/>
      </p:ext>
    </p:extLst>
  </p:cSld>
  <p:clrMapOvr>
    <a:masterClrMapping/>
  </p:clrMapOvr>
  <p:extLst>
    <p:ext uri="{DCECCB84-F9BA-43D5-87BE-67443E8EF086}">
      <p15:sldGuideLst xmlns:p15="http://schemas.microsoft.com/office/powerpoint/2012/main"/>
    </p:ext>
  </p:extLst>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Divider B1_Stee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12DD6E58-DDD3-4DC5-9C80-EC78D8D07328}"/>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423196621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Divider B1_Tan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0834C8E7-8660-46F6-BE31-FB03F1F24AAE}"/>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277659847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Divider B1_Lem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F4457FE3-0B4A-413C-9BD0-B43E27F3C7B0}"/>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399618958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Divider B1_Ros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1A210C93-AE94-4E86-AC03-4CD8F0DB740D}"/>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164527185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Quote B1_Steel">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sz="3200"/>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C260D940-7907-443B-8CD7-4B47DC2630B2}"/>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665645189"/>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Quote B1_Tang">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FF54F1F8-6F27-4D41-9D36-B04796316B26}"/>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700583102"/>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Quote B1_Lemon">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FB027545-27FE-4366-81D6-8EB06294E3BB}"/>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103286579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Quote B1_Rose">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F9919CD3-72A3-4026-901B-65C1C9822553}"/>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43707945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Quote B2_Steel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4077B33D-3FE1-4070-8FAA-FD5D49626C4B}"/>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517871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B1_Lemon">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FB027545-27FE-4366-81D6-8EB06294E3BB}"/>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4286189124"/>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Quote B2_Tang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457E982F-E443-47B0-BA05-17FA83FD3084}"/>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937639514"/>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Quote B2_Lemon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001ED731-3C2C-4D48-BDDF-45584241CCCA}"/>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28634708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Quote B2_Rose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6C7B45E7-88E7-4A10-B9E0-1CD17767869F}"/>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558969374"/>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Title Slide B1_Steel">
    <p:spTree>
      <p:nvGrpSpPr>
        <p:cNvPr id="1" name=""/>
        <p:cNvGrpSpPr/>
        <p:nvPr/>
      </p:nvGrpSpPr>
      <p:grpSpPr>
        <a:xfrm>
          <a:off x="0" y="0"/>
          <a:ext cx="0" cy="0"/>
          <a:chOff x="0" y="0"/>
          <a:chExt cx="0" cy="0"/>
        </a:xfrm>
      </p:grpSpPr>
      <p:sp>
        <p:nvSpPr>
          <p:cNvPr id="9" name="Focus Frame 2"/>
          <p:cNvSpPr>
            <a:spLocks noChangeAspect="1"/>
          </p:cNvSpPr>
          <p:nvPr userDrawn="1"/>
        </p:nvSpPr>
        <p:spPr bwMode="auto">
          <a:xfrm>
            <a:off x="7058822"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sp>
        <p:nvSpPr>
          <p:cNvPr id="21" name="TextBox 2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pic>
        <p:nvPicPr>
          <p:cNvPr id="8" name="Picture 7">
            <a:extLst>
              <a:ext uri="{FF2B5EF4-FFF2-40B4-BE49-F238E27FC236}">
                <a16:creationId xmlns:a16="http://schemas.microsoft.com/office/drawing/2014/main" id="{959D9CFA-ACA2-5243-8C25-B0F4FA9787B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Tree>
    <p:extLst>
      <p:ext uri="{BB962C8B-B14F-4D97-AF65-F5344CB8AC3E}">
        <p14:creationId xmlns:p14="http://schemas.microsoft.com/office/powerpoint/2010/main" val="663165581"/>
      </p:ext>
    </p:extLst>
  </p:cSld>
  <p:clrMapOvr>
    <a:masterClrMapping/>
  </p:clrMapOvr>
  <p:extLst>
    <p:ext uri="{DCECCB84-F9BA-43D5-87BE-67443E8EF086}">
      <p15:sldGuideLst xmlns:p15="http://schemas.microsoft.com/office/powerpoint/2012/main"/>
    </p:ext>
  </p:extLst>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preserve="1" userDrawn="1">
  <p:cSld name="Title Slide B1_Tang">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3618FF95-0FF8-A94E-9912-4147DD45A6E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spTree>
    <p:extLst>
      <p:ext uri="{BB962C8B-B14F-4D97-AF65-F5344CB8AC3E}">
        <p14:creationId xmlns:p14="http://schemas.microsoft.com/office/powerpoint/2010/main" val="2632386865"/>
      </p:ext>
    </p:extLst>
  </p:cSld>
  <p:clrMapOvr>
    <a:masterClrMapping/>
  </p:clrMapOvr>
  <p:extLst>
    <p:ext uri="{DCECCB84-F9BA-43D5-87BE-67443E8EF086}">
      <p15:sldGuideLst xmlns:p15="http://schemas.microsoft.com/office/powerpoint/2012/main"/>
    </p:ext>
  </p:extLst>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preserve="1" userDrawn="1">
  <p:cSld name="Title Slide B1_Lemon">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2124D2E4-9741-3F44-95E6-F883BA9D6FA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spTree>
    <p:extLst>
      <p:ext uri="{BB962C8B-B14F-4D97-AF65-F5344CB8AC3E}">
        <p14:creationId xmlns:p14="http://schemas.microsoft.com/office/powerpoint/2010/main" val="370206142"/>
      </p:ext>
    </p:extLst>
  </p:cSld>
  <p:clrMapOvr>
    <a:masterClrMapping/>
  </p:clrMapOvr>
  <p:extLst>
    <p:ext uri="{DCECCB84-F9BA-43D5-87BE-67443E8EF086}">
      <p15:sldGuideLst xmlns:p15="http://schemas.microsoft.com/office/powerpoint/2012/main"/>
    </p:ext>
  </p:extLst>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preserve="1" userDrawn="1">
  <p:cSld name="Title Slide B1_Rose">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6891A653-66C3-7641-A048-5416E139664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spTree>
    <p:extLst>
      <p:ext uri="{BB962C8B-B14F-4D97-AF65-F5344CB8AC3E}">
        <p14:creationId xmlns:p14="http://schemas.microsoft.com/office/powerpoint/2010/main" val="1881338814"/>
      </p:ext>
    </p:extLst>
  </p:cSld>
  <p:clrMapOvr>
    <a:masterClrMapping/>
  </p:clrMapOvr>
  <p:extLst>
    <p:ext uri="{DCECCB84-F9BA-43D5-87BE-67443E8EF086}">
      <p15:sldGuideLst xmlns:p15="http://schemas.microsoft.com/office/powerpoint/2012/main"/>
    </p:ext>
  </p:extLst>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Divider B1_Stee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12DD6E58-DDD3-4DC5-9C80-EC78D8D07328}"/>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4085846783"/>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Divider B1_Tan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0834C8E7-8660-46F6-BE31-FB03F1F24AAE}"/>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1849945183"/>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Divider B1_Lem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F4457FE3-0B4A-413C-9BD0-B43E27F3C7B0}"/>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2275995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B1_Rose">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F9919CD3-72A3-4026-901B-65C1C9822553}"/>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67757276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Divider B1_Ros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1A210C93-AE94-4E86-AC03-4CD8F0DB740D}"/>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2392374241"/>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Quote B1_Steel">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sz="3200"/>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C260D940-7907-443B-8CD7-4B47DC2630B2}"/>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141090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Quote B1_Tang">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FF54F1F8-6F27-4D41-9D36-B04796316B26}"/>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370341443"/>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Quote B1_Lemon">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FB027545-27FE-4366-81D6-8EB06294E3BB}"/>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782036836"/>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Quote B1_Rose">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F9919CD3-72A3-4026-901B-65C1C9822553}"/>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561167303"/>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Quote B2_Steel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4077B33D-3FE1-4070-8FAA-FD5D49626C4B}"/>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12903487"/>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Quote B2_Tang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457E982F-E443-47B0-BA05-17FA83FD3084}"/>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971700823"/>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Quote B2_Lemon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001ED731-3C2C-4D48-BDDF-45584241CCCA}"/>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985922747"/>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Quote B2_Rose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6C7B45E7-88E7-4A10-B9E0-1CD17767869F}"/>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23178423"/>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preserve="1" userDrawn="1">
  <p:cSld name="Title Slide B1_Steel">
    <p:spTree>
      <p:nvGrpSpPr>
        <p:cNvPr id="1" name=""/>
        <p:cNvGrpSpPr/>
        <p:nvPr/>
      </p:nvGrpSpPr>
      <p:grpSpPr>
        <a:xfrm>
          <a:off x="0" y="0"/>
          <a:ext cx="0" cy="0"/>
          <a:chOff x="0" y="0"/>
          <a:chExt cx="0" cy="0"/>
        </a:xfrm>
      </p:grpSpPr>
      <p:sp>
        <p:nvSpPr>
          <p:cNvPr id="9" name="Focus Frame 2"/>
          <p:cNvSpPr>
            <a:spLocks noChangeAspect="1"/>
          </p:cNvSpPr>
          <p:nvPr userDrawn="1"/>
        </p:nvSpPr>
        <p:spPr bwMode="auto">
          <a:xfrm>
            <a:off x="7058822"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sp>
        <p:nvSpPr>
          <p:cNvPr id="21" name="TextBox 2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1" fontAlgn="auto" hangingPunct="1">
              <a:lnSpc>
                <a:spcPct val="100000"/>
              </a:lnSpc>
              <a:spcBef>
                <a:spcPts val="0"/>
              </a:spcBef>
              <a:spcAft>
                <a:spcPts val="0"/>
              </a:spcAft>
              <a:defRPr/>
            </a:pPr>
            <a:r>
              <a:rPr lang="en-US" sz="700" dirty="0">
                <a:solidFill>
                  <a:srgbClr val="FFFFFF"/>
                </a:solidFill>
                <a:latin typeface="Arial" panose="020B0604020202020204"/>
                <a:ea typeface="+mn-ea"/>
                <a:cs typeface="+mn-cs"/>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p>
        </p:txBody>
      </p:sp>
      <p:pic>
        <p:nvPicPr>
          <p:cNvPr id="8" name="Picture 7">
            <a:extLst>
              <a:ext uri="{FF2B5EF4-FFF2-40B4-BE49-F238E27FC236}">
                <a16:creationId xmlns:a16="http://schemas.microsoft.com/office/drawing/2014/main" id="{959D9CFA-ACA2-5243-8C25-B0F4FA9787B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Tree>
    <p:extLst>
      <p:ext uri="{BB962C8B-B14F-4D97-AF65-F5344CB8AC3E}">
        <p14:creationId xmlns:p14="http://schemas.microsoft.com/office/powerpoint/2010/main" val="2700927557"/>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B2_Steel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4077B33D-3FE1-4070-8FAA-FD5D49626C4B}"/>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87144862"/>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preserve="1" userDrawn="1">
  <p:cSld name="Title Slide B1_Tang">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3618FF95-0FF8-A94E-9912-4147DD45A6E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1" fontAlgn="auto" hangingPunct="1">
              <a:lnSpc>
                <a:spcPct val="100000"/>
              </a:lnSpc>
              <a:spcBef>
                <a:spcPts val="0"/>
              </a:spcBef>
              <a:spcAft>
                <a:spcPts val="0"/>
              </a:spcAft>
              <a:defRPr/>
            </a:pPr>
            <a:r>
              <a:rPr lang="en-US" sz="700" dirty="0">
                <a:solidFill>
                  <a:srgbClr val="FFFFFF"/>
                </a:solidFill>
                <a:latin typeface="Arial" panose="020B0604020202020204"/>
                <a:ea typeface="+mn-ea"/>
                <a:cs typeface="+mn-cs"/>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p>
        </p:txBody>
      </p:sp>
    </p:spTree>
    <p:extLst>
      <p:ext uri="{BB962C8B-B14F-4D97-AF65-F5344CB8AC3E}">
        <p14:creationId xmlns:p14="http://schemas.microsoft.com/office/powerpoint/2010/main" val="338448742"/>
      </p:ext>
    </p:extLst>
  </p:cSld>
  <p:clrMapOvr>
    <a:masterClrMapping/>
  </p:clrMapOvr>
  <p:extLst>
    <p:ext uri="{DCECCB84-F9BA-43D5-87BE-67443E8EF086}">
      <p15:sldGuideLst xmlns:p15="http://schemas.microsoft.com/office/powerpoint/2012/main"/>
    </p:ext>
  </p:extLst>
</p:sldLayout>
</file>

<file path=ppt/slideLayouts/slideLayout131.xml><?xml version="1.0" encoding="utf-8"?>
<p:sldLayout xmlns:a="http://schemas.openxmlformats.org/drawingml/2006/main" xmlns:r="http://schemas.openxmlformats.org/officeDocument/2006/relationships" xmlns:p="http://schemas.openxmlformats.org/presentationml/2006/main" showMasterSp="0" preserve="1" userDrawn="1">
  <p:cSld name="Title Slide B1_Lemon">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2124D2E4-9741-3F44-95E6-F883BA9D6FA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1" fontAlgn="auto" hangingPunct="1">
              <a:lnSpc>
                <a:spcPct val="100000"/>
              </a:lnSpc>
              <a:spcBef>
                <a:spcPts val="0"/>
              </a:spcBef>
              <a:spcAft>
                <a:spcPts val="0"/>
              </a:spcAft>
              <a:defRPr/>
            </a:pPr>
            <a:r>
              <a:rPr lang="en-US" sz="700" dirty="0">
                <a:solidFill>
                  <a:srgbClr val="FFFFFF"/>
                </a:solidFill>
                <a:latin typeface="Arial" panose="020B0604020202020204"/>
                <a:ea typeface="+mn-ea"/>
                <a:cs typeface="+mn-cs"/>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p>
        </p:txBody>
      </p:sp>
    </p:spTree>
    <p:extLst>
      <p:ext uri="{BB962C8B-B14F-4D97-AF65-F5344CB8AC3E}">
        <p14:creationId xmlns:p14="http://schemas.microsoft.com/office/powerpoint/2010/main" val="1294971658"/>
      </p:ext>
    </p:extLst>
  </p:cSld>
  <p:clrMapOvr>
    <a:masterClrMapping/>
  </p:clrMapOvr>
  <p:extLst>
    <p:ext uri="{DCECCB84-F9BA-43D5-87BE-67443E8EF086}">
      <p15:sldGuideLst xmlns:p15="http://schemas.microsoft.com/office/powerpoint/2012/main"/>
    </p:ext>
  </p:extLst>
</p:sldLayout>
</file>

<file path=ppt/slideLayouts/slideLayout132.xml><?xml version="1.0" encoding="utf-8"?>
<p:sldLayout xmlns:a="http://schemas.openxmlformats.org/drawingml/2006/main" xmlns:r="http://schemas.openxmlformats.org/officeDocument/2006/relationships" xmlns:p="http://schemas.openxmlformats.org/presentationml/2006/main" showMasterSp="0" preserve="1" userDrawn="1">
  <p:cSld name="Title Slide B1_Rose">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6891A653-66C3-7641-A048-5416E139664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1" fontAlgn="auto" hangingPunct="1">
              <a:lnSpc>
                <a:spcPct val="100000"/>
              </a:lnSpc>
              <a:spcBef>
                <a:spcPts val="0"/>
              </a:spcBef>
              <a:spcAft>
                <a:spcPts val="0"/>
              </a:spcAft>
              <a:defRPr/>
            </a:pPr>
            <a:r>
              <a:rPr lang="en-US" sz="700" dirty="0">
                <a:solidFill>
                  <a:srgbClr val="FFFFFF"/>
                </a:solidFill>
                <a:latin typeface="Arial" panose="020B0604020202020204"/>
                <a:ea typeface="+mn-ea"/>
                <a:cs typeface="+mn-cs"/>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p>
        </p:txBody>
      </p:sp>
    </p:spTree>
    <p:extLst>
      <p:ext uri="{BB962C8B-B14F-4D97-AF65-F5344CB8AC3E}">
        <p14:creationId xmlns:p14="http://schemas.microsoft.com/office/powerpoint/2010/main" val="2147998757"/>
      </p:ext>
    </p:extLst>
  </p:cSld>
  <p:clrMapOvr>
    <a:masterClrMapping/>
  </p:clrMapOvr>
  <p:extLst>
    <p:ext uri="{DCECCB84-F9BA-43D5-87BE-67443E8EF086}">
      <p15:sldGuideLst xmlns:p15="http://schemas.microsoft.com/office/powerpoint/2012/main"/>
    </p:ext>
  </p:extLst>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Divider B1_Stee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5" name="Title 3">
            <a:extLst>
              <a:ext uri="{FF2B5EF4-FFF2-40B4-BE49-F238E27FC236}">
                <a16:creationId xmlns:a16="http://schemas.microsoft.com/office/drawing/2014/main" id="{12DD6E58-DDD3-4DC5-9C80-EC78D8D07328}"/>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289558275"/>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Divider B1_Tan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5" name="Title 3">
            <a:extLst>
              <a:ext uri="{FF2B5EF4-FFF2-40B4-BE49-F238E27FC236}">
                <a16:creationId xmlns:a16="http://schemas.microsoft.com/office/drawing/2014/main" id="{0834C8E7-8660-46F6-BE31-FB03F1F24AAE}"/>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3908370145"/>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Divider B1_Lem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5" name="Title 3">
            <a:extLst>
              <a:ext uri="{FF2B5EF4-FFF2-40B4-BE49-F238E27FC236}">
                <a16:creationId xmlns:a16="http://schemas.microsoft.com/office/drawing/2014/main" id="{F4457FE3-0B4A-413C-9BD0-B43E27F3C7B0}"/>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3479942428"/>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Divider B1_Ros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5" name="Title 3">
            <a:extLst>
              <a:ext uri="{FF2B5EF4-FFF2-40B4-BE49-F238E27FC236}">
                <a16:creationId xmlns:a16="http://schemas.microsoft.com/office/drawing/2014/main" id="{1A210C93-AE94-4E86-AC03-4CD8F0DB740D}"/>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406237978"/>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Quote B1_Steel">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sz="3200"/>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10" name="Text Placeholder 5">
            <a:extLst>
              <a:ext uri="{FF2B5EF4-FFF2-40B4-BE49-F238E27FC236}">
                <a16:creationId xmlns:a16="http://schemas.microsoft.com/office/drawing/2014/main" id="{C260D940-7907-443B-8CD7-4B47DC2630B2}"/>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4089019563"/>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Quote B1_Tang">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10" name="Text Placeholder 5">
            <a:extLst>
              <a:ext uri="{FF2B5EF4-FFF2-40B4-BE49-F238E27FC236}">
                <a16:creationId xmlns:a16="http://schemas.microsoft.com/office/drawing/2014/main" id="{FF54F1F8-6F27-4D41-9D36-B04796316B26}"/>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432826822"/>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Quote B1_Lemon">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10" name="Text Placeholder 5">
            <a:extLst>
              <a:ext uri="{FF2B5EF4-FFF2-40B4-BE49-F238E27FC236}">
                <a16:creationId xmlns:a16="http://schemas.microsoft.com/office/drawing/2014/main" id="{FB027545-27FE-4366-81D6-8EB06294E3BB}"/>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006812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B2_Tang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457E982F-E443-47B0-BA05-17FA83FD3084}"/>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1438888076"/>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Quote B1_Rose">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10" name="Text Placeholder 5">
            <a:extLst>
              <a:ext uri="{FF2B5EF4-FFF2-40B4-BE49-F238E27FC236}">
                <a16:creationId xmlns:a16="http://schemas.microsoft.com/office/drawing/2014/main" id="{F9919CD3-72A3-4026-901B-65C1C9822553}"/>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790130616"/>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Quote B2_Steel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12" name="Text Placeholder 5">
            <a:extLst>
              <a:ext uri="{FF2B5EF4-FFF2-40B4-BE49-F238E27FC236}">
                <a16:creationId xmlns:a16="http://schemas.microsoft.com/office/drawing/2014/main" id="{4077B33D-3FE1-4070-8FAA-FD5D49626C4B}"/>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1182422793"/>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Quote B2_Tang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12" name="Text Placeholder 5">
            <a:extLst>
              <a:ext uri="{FF2B5EF4-FFF2-40B4-BE49-F238E27FC236}">
                <a16:creationId xmlns:a16="http://schemas.microsoft.com/office/drawing/2014/main" id="{457E982F-E443-47B0-BA05-17FA83FD3084}"/>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4007923273"/>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Quote B2_Lemon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12" name="Text Placeholder 5">
            <a:extLst>
              <a:ext uri="{FF2B5EF4-FFF2-40B4-BE49-F238E27FC236}">
                <a16:creationId xmlns:a16="http://schemas.microsoft.com/office/drawing/2014/main" id="{001ED731-3C2C-4D48-BDDF-45584241CCCA}"/>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80226878"/>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Quote B2_Rose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eaLnBrk="1" fontAlgn="auto" hangingPunct="1">
              <a:lnSpc>
                <a:spcPct val="100000"/>
              </a:lnSpc>
              <a:spcBef>
                <a:spcPct val="50000"/>
              </a:spcBef>
              <a:spcAft>
                <a:spcPct val="0"/>
              </a:spcAft>
            </a:pPr>
            <a:endParaRPr lang="en-US" sz="1800" dirty="0">
              <a:solidFill>
                <a:srgbClr val="000000"/>
              </a:solidFill>
              <a:latin typeface="Arial" panose="020B0604020202020204"/>
              <a:ea typeface="+mn-ea"/>
              <a:cs typeface="+mn-cs"/>
            </a:endParaRPr>
          </a:p>
        </p:txBody>
      </p:sp>
      <p:sp>
        <p:nvSpPr>
          <p:cNvPr id="12" name="Text Placeholder 5">
            <a:extLst>
              <a:ext uri="{FF2B5EF4-FFF2-40B4-BE49-F238E27FC236}">
                <a16:creationId xmlns:a16="http://schemas.microsoft.com/office/drawing/2014/main" id="{6C7B45E7-88E7-4A10-B9E0-1CD17767869F}"/>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915439825"/>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showMasterSp="0" preserve="1" userDrawn="1">
  <p:cSld name="Title Slide B1_Steel">
    <p:spTree>
      <p:nvGrpSpPr>
        <p:cNvPr id="1" name=""/>
        <p:cNvGrpSpPr/>
        <p:nvPr/>
      </p:nvGrpSpPr>
      <p:grpSpPr>
        <a:xfrm>
          <a:off x="0" y="0"/>
          <a:ext cx="0" cy="0"/>
          <a:chOff x="0" y="0"/>
          <a:chExt cx="0" cy="0"/>
        </a:xfrm>
      </p:grpSpPr>
      <p:sp>
        <p:nvSpPr>
          <p:cNvPr id="9" name="Focus Frame 2"/>
          <p:cNvSpPr>
            <a:spLocks noChangeAspect="1"/>
          </p:cNvSpPr>
          <p:nvPr userDrawn="1"/>
        </p:nvSpPr>
        <p:spPr bwMode="auto">
          <a:xfrm>
            <a:off x="7058822"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Focus Frame 2"/>
          <p:cNvSpPr>
            <a:spLocks noChangeAspect="1"/>
          </p:cNvSpPr>
          <p:nvPr userDrawn="1"/>
        </p:nvSpPr>
        <p:spPr bwMode="auto">
          <a:xfrm>
            <a:off x="1588464"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sp>
        <p:nvSpPr>
          <p:cNvPr id="21" name="TextBox 2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chemeClr val="tx1"/>
                </a:solidFill>
                <a:effectLst/>
                <a:latin typeface="Arial" charset="0"/>
                <a:ea typeface="Arial Unicode MS" pitchFamily="34" charset="-128"/>
                <a:cs typeface="Arial Unicode MS" pitchFamily="34" charset="-128"/>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chemeClr val="tx1"/>
              </a:solidFill>
              <a:ea typeface="Arial Unicode MS" pitchFamily="34" charset="-128"/>
              <a:cs typeface="Arial Unicode MS" pitchFamily="34" charset="-128"/>
            </a:endParaRPr>
          </a:p>
        </p:txBody>
      </p:sp>
      <p:pic>
        <p:nvPicPr>
          <p:cNvPr id="8" name="Picture 7">
            <a:extLst>
              <a:ext uri="{FF2B5EF4-FFF2-40B4-BE49-F238E27FC236}">
                <a16:creationId xmlns:a16="http://schemas.microsoft.com/office/drawing/2014/main" id="{959D9CFA-ACA2-5243-8C25-B0F4FA9787B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Tree>
    <p:extLst>
      <p:ext uri="{BB962C8B-B14F-4D97-AF65-F5344CB8AC3E}">
        <p14:creationId xmlns:p14="http://schemas.microsoft.com/office/powerpoint/2010/main" val="2306403781"/>
      </p:ext>
    </p:extLst>
  </p:cSld>
  <p:clrMapOvr>
    <a:masterClrMapping/>
  </p:clrMapOvr>
  <p:extLst>
    <p:ext uri="{DCECCB84-F9BA-43D5-87BE-67443E8EF086}">
      <p15:sldGuideLst xmlns:p15="http://schemas.microsoft.com/office/powerpoint/2012/main"/>
    </p:ext>
  </p:extLst>
</p:sldLayout>
</file>

<file path=ppt/slideLayouts/slideLayout146.xml><?xml version="1.0" encoding="utf-8"?>
<p:sldLayout xmlns:a="http://schemas.openxmlformats.org/drawingml/2006/main" xmlns:r="http://schemas.openxmlformats.org/officeDocument/2006/relationships" xmlns:p="http://schemas.openxmlformats.org/presentationml/2006/main" showMasterSp="0" preserve="1" userDrawn="1">
  <p:cSld name="Title Slide B1_Tang">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Focus Frame 2"/>
          <p:cNvSpPr>
            <a:spLocks noChangeAspect="1"/>
          </p:cNvSpPr>
          <p:nvPr userDrawn="1"/>
        </p:nvSpPr>
        <p:spPr bwMode="auto">
          <a:xfrm>
            <a:off x="1588464"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3618FF95-0FF8-A94E-9912-4147DD45A6E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chemeClr val="tx1"/>
                </a:solidFill>
                <a:effectLst/>
                <a:latin typeface="Arial" charset="0"/>
                <a:ea typeface="Arial Unicode MS" pitchFamily="34" charset="-128"/>
                <a:cs typeface="Arial Unicode MS" pitchFamily="34" charset="-128"/>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chemeClr val="tx1"/>
              </a:solidFill>
              <a:ea typeface="Arial Unicode MS" pitchFamily="34" charset="-128"/>
              <a:cs typeface="Arial Unicode MS" pitchFamily="34" charset="-128"/>
            </a:endParaRPr>
          </a:p>
        </p:txBody>
      </p:sp>
    </p:spTree>
    <p:extLst>
      <p:ext uri="{BB962C8B-B14F-4D97-AF65-F5344CB8AC3E}">
        <p14:creationId xmlns:p14="http://schemas.microsoft.com/office/powerpoint/2010/main" val="1854387129"/>
      </p:ext>
    </p:extLst>
  </p:cSld>
  <p:clrMapOvr>
    <a:masterClrMapping/>
  </p:clrMapOvr>
  <p:extLst>
    <p:ext uri="{DCECCB84-F9BA-43D5-87BE-67443E8EF086}">
      <p15:sldGuideLst xmlns:p15="http://schemas.microsoft.com/office/powerpoint/2012/main"/>
    </p:ext>
  </p:extLst>
</p:sldLayout>
</file>

<file path=ppt/slideLayouts/slideLayout147.xml><?xml version="1.0" encoding="utf-8"?>
<p:sldLayout xmlns:a="http://schemas.openxmlformats.org/drawingml/2006/main" xmlns:r="http://schemas.openxmlformats.org/officeDocument/2006/relationships" xmlns:p="http://schemas.openxmlformats.org/presentationml/2006/main" showMasterSp="0" preserve="1" userDrawn="1">
  <p:cSld name="Title Slide B1_Lemon">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Focus Frame 2"/>
          <p:cNvSpPr>
            <a:spLocks noChangeAspect="1"/>
          </p:cNvSpPr>
          <p:nvPr userDrawn="1"/>
        </p:nvSpPr>
        <p:spPr bwMode="auto">
          <a:xfrm>
            <a:off x="1588464"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2124D2E4-9741-3F44-95E6-F883BA9D6FA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chemeClr val="tx1"/>
                </a:solidFill>
                <a:effectLst/>
                <a:latin typeface="Arial" charset="0"/>
                <a:ea typeface="Arial Unicode MS" pitchFamily="34" charset="-128"/>
                <a:cs typeface="Arial Unicode MS" pitchFamily="34" charset="-128"/>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chemeClr val="tx1"/>
              </a:solidFill>
              <a:ea typeface="Arial Unicode MS" pitchFamily="34" charset="-128"/>
              <a:cs typeface="Arial Unicode MS" pitchFamily="34" charset="-128"/>
            </a:endParaRPr>
          </a:p>
        </p:txBody>
      </p:sp>
    </p:spTree>
    <p:extLst>
      <p:ext uri="{BB962C8B-B14F-4D97-AF65-F5344CB8AC3E}">
        <p14:creationId xmlns:p14="http://schemas.microsoft.com/office/powerpoint/2010/main" val="2608719705"/>
      </p:ext>
    </p:extLst>
  </p:cSld>
  <p:clrMapOvr>
    <a:masterClrMapping/>
  </p:clrMapOvr>
  <p:extLst>
    <p:ext uri="{DCECCB84-F9BA-43D5-87BE-67443E8EF086}">
      <p15:sldGuideLst xmlns:p15="http://schemas.microsoft.com/office/powerpoint/2012/main"/>
    </p:ext>
  </p:extLst>
</p:sldLayout>
</file>

<file path=ppt/slideLayouts/slideLayout148.xml><?xml version="1.0" encoding="utf-8"?>
<p:sldLayout xmlns:a="http://schemas.openxmlformats.org/drawingml/2006/main" xmlns:r="http://schemas.openxmlformats.org/officeDocument/2006/relationships" xmlns:p="http://schemas.openxmlformats.org/presentationml/2006/main" showMasterSp="0" preserve="1" userDrawn="1">
  <p:cSld name="Title Slide B1_Rose">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Focus Frame 2"/>
          <p:cNvSpPr>
            <a:spLocks noChangeAspect="1"/>
          </p:cNvSpPr>
          <p:nvPr userDrawn="1"/>
        </p:nvSpPr>
        <p:spPr bwMode="auto">
          <a:xfrm>
            <a:off x="1588464"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6891A653-66C3-7641-A048-5416E139664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chemeClr val="tx1"/>
                </a:solidFill>
                <a:effectLst/>
                <a:latin typeface="Arial" charset="0"/>
                <a:ea typeface="Arial Unicode MS" pitchFamily="34" charset="-128"/>
                <a:cs typeface="Arial Unicode MS" pitchFamily="34" charset="-128"/>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chemeClr val="tx1"/>
              </a:solidFill>
              <a:ea typeface="Arial Unicode MS" pitchFamily="34" charset="-128"/>
              <a:cs typeface="Arial Unicode MS" pitchFamily="34" charset="-128"/>
            </a:endParaRPr>
          </a:p>
        </p:txBody>
      </p:sp>
    </p:spTree>
    <p:extLst>
      <p:ext uri="{BB962C8B-B14F-4D97-AF65-F5344CB8AC3E}">
        <p14:creationId xmlns:p14="http://schemas.microsoft.com/office/powerpoint/2010/main" val="1865372789"/>
      </p:ext>
    </p:extLst>
  </p:cSld>
  <p:clrMapOvr>
    <a:masterClrMapping/>
  </p:clrMapOvr>
  <p:extLst>
    <p:ext uri="{DCECCB84-F9BA-43D5-87BE-67443E8EF086}">
      <p15:sldGuideLst xmlns:p15="http://schemas.microsoft.com/office/powerpoint/2012/main"/>
    </p:ext>
  </p:extLst>
</p:sldLayout>
</file>

<file path=ppt/slideLayouts/slideLayout149.xml><?xml version="1.0" encoding="utf-8"?>
<p:sldLayout xmlns:a="http://schemas.openxmlformats.org/drawingml/2006/main" xmlns:r="http://schemas.openxmlformats.org/officeDocument/2006/relationships" xmlns:p="http://schemas.openxmlformats.org/presentationml/2006/main" preserve="1" userDrawn="1">
  <p:cSld name="Divider B1_Stee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5" name="Title 3">
            <a:extLst>
              <a:ext uri="{FF2B5EF4-FFF2-40B4-BE49-F238E27FC236}">
                <a16:creationId xmlns:a16="http://schemas.microsoft.com/office/drawing/2014/main" id="{12DD6E58-DDD3-4DC5-9C80-EC78D8D07328}"/>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2503222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B2_Lemon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001ED731-3C2C-4D48-BDDF-45584241CCCA}"/>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84860340"/>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userDrawn="1">
  <p:cSld name="Divider B1_Tan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5" name="Title 3">
            <a:extLst>
              <a:ext uri="{FF2B5EF4-FFF2-40B4-BE49-F238E27FC236}">
                <a16:creationId xmlns:a16="http://schemas.microsoft.com/office/drawing/2014/main" id="{0834C8E7-8660-46F6-BE31-FB03F1F24AAE}"/>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2039165406"/>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userDrawn="1">
  <p:cSld name="Divider B1_Lem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5" name="Title 3">
            <a:extLst>
              <a:ext uri="{FF2B5EF4-FFF2-40B4-BE49-F238E27FC236}">
                <a16:creationId xmlns:a16="http://schemas.microsoft.com/office/drawing/2014/main" id="{F4457FE3-0B4A-413C-9BD0-B43E27F3C7B0}"/>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633793780"/>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preserve="1" userDrawn="1">
  <p:cSld name="Divider B1_Ros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5" name="Title 3">
            <a:extLst>
              <a:ext uri="{FF2B5EF4-FFF2-40B4-BE49-F238E27FC236}">
                <a16:creationId xmlns:a16="http://schemas.microsoft.com/office/drawing/2014/main" id="{1A210C93-AE94-4E86-AC03-4CD8F0DB740D}"/>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1096234562"/>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preserve="1" userDrawn="1">
  <p:cSld name="Quote B1_Steel">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sz="3200"/>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Rectangle 7"/>
          <p:cNvSpPr>
            <a:spLocks noChangeAspect="1"/>
          </p:cNvSpPr>
          <p:nvPr userDrawn="1"/>
        </p:nvSpPr>
        <p:spPr bwMode="ltGray">
          <a:xfrm>
            <a:off x="9422804"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0" name="Text Placeholder 5">
            <a:extLst>
              <a:ext uri="{FF2B5EF4-FFF2-40B4-BE49-F238E27FC236}">
                <a16:creationId xmlns:a16="http://schemas.microsoft.com/office/drawing/2014/main" id="{C260D940-7907-443B-8CD7-4B47DC2630B2}"/>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955274573"/>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Quote B1_Tang">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Rectangle 7"/>
          <p:cNvSpPr>
            <a:spLocks noChangeAspect="1"/>
          </p:cNvSpPr>
          <p:nvPr userDrawn="1"/>
        </p:nvSpPr>
        <p:spPr bwMode="ltGray">
          <a:xfrm>
            <a:off x="9422804"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0" name="Text Placeholder 5">
            <a:extLst>
              <a:ext uri="{FF2B5EF4-FFF2-40B4-BE49-F238E27FC236}">
                <a16:creationId xmlns:a16="http://schemas.microsoft.com/office/drawing/2014/main" id="{FF54F1F8-6F27-4D41-9D36-B04796316B26}"/>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562732600"/>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Quote B1_Lemon">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Rectangle 7"/>
          <p:cNvSpPr>
            <a:spLocks noChangeAspect="1"/>
          </p:cNvSpPr>
          <p:nvPr userDrawn="1"/>
        </p:nvSpPr>
        <p:spPr bwMode="ltGray">
          <a:xfrm>
            <a:off x="9422804"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0" name="Text Placeholder 5">
            <a:extLst>
              <a:ext uri="{FF2B5EF4-FFF2-40B4-BE49-F238E27FC236}">
                <a16:creationId xmlns:a16="http://schemas.microsoft.com/office/drawing/2014/main" id="{FB027545-27FE-4366-81D6-8EB06294E3BB}"/>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092264374"/>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preserve="1" userDrawn="1">
  <p:cSld name="Quote B1_Rose">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Rectangle 7"/>
          <p:cNvSpPr>
            <a:spLocks noChangeAspect="1"/>
          </p:cNvSpPr>
          <p:nvPr userDrawn="1"/>
        </p:nvSpPr>
        <p:spPr bwMode="ltGray">
          <a:xfrm>
            <a:off x="9422804"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0" name="Text Placeholder 5">
            <a:extLst>
              <a:ext uri="{FF2B5EF4-FFF2-40B4-BE49-F238E27FC236}">
                <a16:creationId xmlns:a16="http://schemas.microsoft.com/office/drawing/2014/main" id="{F9919CD3-72A3-4026-901B-65C1C9822553}"/>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710071635"/>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preserve="1" userDrawn="1">
  <p:cSld name="Quote B2_Steel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1" name="Rectangle 10"/>
          <p:cNvSpPr>
            <a:spLocks noChangeAspect="1"/>
          </p:cNvSpPr>
          <p:nvPr userDrawn="1"/>
        </p:nvSpPr>
        <p:spPr bwMode="ltGray">
          <a:xfrm>
            <a:off x="473765"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5">
            <a:extLst>
              <a:ext uri="{FF2B5EF4-FFF2-40B4-BE49-F238E27FC236}">
                <a16:creationId xmlns:a16="http://schemas.microsoft.com/office/drawing/2014/main" id="{4077B33D-3FE1-4070-8FAA-FD5D49626C4B}"/>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018016582"/>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Quote B2_Tang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1" name="Rectangle 10"/>
          <p:cNvSpPr>
            <a:spLocks noChangeAspect="1"/>
          </p:cNvSpPr>
          <p:nvPr userDrawn="1"/>
        </p:nvSpPr>
        <p:spPr bwMode="ltGray">
          <a:xfrm>
            <a:off x="473765"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5">
            <a:extLst>
              <a:ext uri="{FF2B5EF4-FFF2-40B4-BE49-F238E27FC236}">
                <a16:creationId xmlns:a16="http://schemas.microsoft.com/office/drawing/2014/main" id="{457E982F-E443-47B0-BA05-17FA83FD3084}"/>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1536818348"/>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preserve="1" userDrawn="1">
  <p:cSld name="Quote B2_Lemon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1" name="Rectangle 10"/>
          <p:cNvSpPr>
            <a:spLocks noChangeAspect="1"/>
          </p:cNvSpPr>
          <p:nvPr userDrawn="1"/>
        </p:nvSpPr>
        <p:spPr bwMode="ltGray">
          <a:xfrm>
            <a:off x="473765"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5">
            <a:extLst>
              <a:ext uri="{FF2B5EF4-FFF2-40B4-BE49-F238E27FC236}">
                <a16:creationId xmlns:a16="http://schemas.microsoft.com/office/drawing/2014/main" id="{001ED731-3C2C-4D48-BDDF-45584241CCCA}"/>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1925350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B2_Rose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6C7B45E7-88E7-4A10-B9E0-1CD17767869F}"/>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1683878769"/>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preserve="1" userDrawn="1">
  <p:cSld name="Quote B2_Rose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1" name="Rectangle 10"/>
          <p:cNvSpPr>
            <a:spLocks noChangeAspect="1"/>
          </p:cNvSpPr>
          <p:nvPr userDrawn="1"/>
        </p:nvSpPr>
        <p:spPr bwMode="ltGray">
          <a:xfrm>
            <a:off x="473765"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5">
            <a:extLst>
              <a:ext uri="{FF2B5EF4-FFF2-40B4-BE49-F238E27FC236}">
                <a16:creationId xmlns:a16="http://schemas.microsoft.com/office/drawing/2014/main" id="{6C7B45E7-88E7-4A10-B9E0-1CD17767869F}"/>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39194477"/>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showMasterSp="0" preserve="1" userDrawn="1">
  <p:cSld name="Title Slide B1_Steel">
    <p:spTree>
      <p:nvGrpSpPr>
        <p:cNvPr id="1" name=""/>
        <p:cNvGrpSpPr/>
        <p:nvPr/>
      </p:nvGrpSpPr>
      <p:grpSpPr>
        <a:xfrm>
          <a:off x="0" y="0"/>
          <a:ext cx="0" cy="0"/>
          <a:chOff x="0" y="0"/>
          <a:chExt cx="0" cy="0"/>
        </a:xfrm>
      </p:grpSpPr>
      <p:sp>
        <p:nvSpPr>
          <p:cNvPr id="9" name="Focus Frame 2"/>
          <p:cNvSpPr>
            <a:spLocks noChangeAspect="1"/>
          </p:cNvSpPr>
          <p:nvPr userDrawn="1"/>
        </p:nvSpPr>
        <p:spPr bwMode="auto">
          <a:xfrm>
            <a:off x="7058822"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Focus Frame 2"/>
          <p:cNvSpPr>
            <a:spLocks noChangeAspect="1"/>
          </p:cNvSpPr>
          <p:nvPr userDrawn="1"/>
        </p:nvSpPr>
        <p:spPr bwMode="auto">
          <a:xfrm>
            <a:off x="1588464"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sp>
        <p:nvSpPr>
          <p:cNvPr id="21" name="TextBox 2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chemeClr val="tx1"/>
                </a:solidFill>
                <a:effectLst/>
                <a:latin typeface="Arial" charset="0"/>
                <a:ea typeface="Arial Unicode MS" pitchFamily="34" charset="-128"/>
                <a:cs typeface="Arial Unicode MS" pitchFamily="34" charset="-128"/>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chemeClr val="tx1"/>
              </a:solidFill>
              <a:ea typeface="Arial Unicode MS" pitchFamily="34" charset="-128"/>
              <a:cs typeface="Arial Unicode MS" pitchFamily="34" charset="-128"/>
            </a:endParaRPr>
          </a:p>
        </p:txBody>
      </p:sp>
      <p:pic>
        <p:nvPicPr>
          <p:cNvPr id="8" name="Picture 7">
            <a:extLst>
              <a:ext uri="{FF2B5EF4-FFF2-40B4-BE49-F238E27FC236}">
                <a16:creationId xmlns:a16="http://schemas.microsoft.com/office/drawing/2014/main" id="{959D9CFA-ACA2-5243-8C25-B0F4FA9787B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Tree>
    <p:extLst>
      <p:ext uri="{BB962C8B-B14F-4D97-AF65-F5344CB8AC3E}">
        <p14:creationId xmlns:p14="http://schemas.microsoft.com/office/powerpoint/2010/main" val="1510830160"/>
      </p:ext>
    </p:extLst>
  </p:cSld>
  <p:clrMapOvr>
    <a:masterClrMapping/>
  </p:clrMapOvr>
  <p:extLst>
    <p:ext uri="{DCECCB84-F9BA-43D5-87BE-67443E8EF086}">
      <p15:sldGuideLst xmlns:p15="http://schemas.microsoft.com/office/powerpoint/2012/main"/>
    </p:ext>
  </p:extLst>
</p:sldLayout>
</file>

<file path=ppt/slideLayouts/slideLayout162.xml><?xml version="1.0" encoding="utf-8"?>
<p:sldLayout xmlns:a="http://schemas.openxmlformats.org/drawingml/2006/main" xmlns:r="http://schemas.openxmlformats.org/officeDocument/2006/relationships" xmlns:p="http://schemas.openxmlformats.org/presentationml/2006/main" showMasterSp="0" preserve="1" userDrawn="1">
  <p:cSld name="Title Slide B1_Tang">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Focus Frame 2"/>
          <p:cNvSpPr>
            <a:spLocks noChangeAspect="1"/>
          </p:cNvSpPr>
          <p:nvPr userDrawn="1"/>
        </p:nvSpPr>
        <p:spPr bwMode="auto">
          <a:xfrm>
            <a:off x="1588464"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3618FF95-0FF8-A94E-9912-4147DD45A6E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chemeClr val="tx1"/>
                </a:solidFill>
                <a:effectLst/>
                <a:latin typeface="Arial" charset="0"/>
                <a:ea typeface="Arial Unicode MS" pitchFamily="34" charset="-128"/>
                <a:cs typeface="Arial Unicode MS" pitchFamily="34" charset="-128"/>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chemeClr val="tx1"/>
              </a:solidFill>
              <a:ea typeface="Arial Unicode MS" pitchFamily="34" charset="-128"/>
              <a:cs typeface="Arial Unicode MS" pitchFamily="34" charset="-128"/>
            </a:endParaRPr>
          </a:p>
        </p:txBody>
      </p:sp>
    </p:spTree>
    <p:extLst>
      <p:ext uri="{BB962C8B-B14F-4D97-AF65-F5344CB8AC3E}">
        <p14:creationId xmlns:p14="http://schemas.microsoft.com/office/powerpoint/2010/main" val="576706140"/>
      </p:ext>
    </p:extLst>
  </p:cSld>
  <p:clrMapOvr>
    <a:masterClrMapping/>
  </p:clrMapOvr>
  <p:extLst>
    <p:ext uri="{DCECCB84-F9BA-43D5-87BE-67443E8EF086}">
      <p15:sldGuideLst xmlns:p15="http://schemas.microsoft.com/office/powerpoint/2012/main"/>
    </p:ext>
  </p:extLst>
</p:sldLayout>
</file>

<file path=ppt/slideLayouts/slideLayout163.xml><?xml version="1.0" encoding="utf-8"?>
<p:sldLayout xmlns:a="http://schemas.openxmlformats.org/drawingml/2006/main" xmlns:r="http://schemas.openxmlformats.org/officeDocument/2006/relationships" xmlns:p="http://schemas.openxmlformats.org/presentationml/2006/main" showMasterSp="0" preserve="1" userDrawn="1">
  <p:cSld name="Title Slide B1_Lemon">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Focus Frame 2"/>
          <p:cNvSpPr>
            <a:spLocks noChangeAspect="1"/>
          </p:cNvSpPr>
          <p:nvPr userDrawn="1"/>
        </p:nvSpPr>
        <p:spPr bwMode="auto">
          <a:xfrm>
            <a:off x="1588464"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2124D2E4-9741-3F44-95E6-F883BA9D6FA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chemeClr val="tx1"/>
                </a:solidFill>
                <a:effectLst/>
                <a:latin typeface="Arial" charset="0"/>
                <a:ea typeface="Arial Unicode MS" pitchFamily="34" charset="-128"/>
                <a:cs typeface="Arial Unicode MS" pitchFamily="34" charset="-128"/>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chemeClr val="tx1"/>
              </a:solidFill>
              <a:ea typeface="Arial Unicode MS" pitchFamily="34" charset="-128"/>
              <a:cs typeface="Arial Unicode MS" pitchFamily="34" charset="-128"/>
            </a:endParaRPr>
          </a:p>
        </p:txBody>
      </p:sp>
    </p:spTree>
    <p:extLst>
      <p:ext uri="{BB962C8B-B14F-4D97-AF65-F5344CB8AC3E}">
        <p14:creationId xmlns:p14="http://schemas.microsoft.com/office/powerpoint/2010/main" val="1383704088"/>
      </p:ext>
    </p:extLst>
  </p:cSld>
  <p:clrMapOvr>
    <a:masterClrMapping/>
  </p:clrMapOvr>
  <p:extLst>
    <p:ext uri="{DCECCB84-F9BA-43D5-87BE-67443E8EF086}">
      <p15:sldGuideLst xmlns:p15="http://schemas.microsoft.com/office/powerpoint/2012/main"/>
    </p:ext>
  </p:extLst>
</p:sldLayout>
</file>

<file path=ppt/slideLayouts/slideLayout164.xml><?xml version="1.0" encoding="utf-8"?>
<p:sldLayout xmlns:a="http://schemas.openxmlformats.org/drawingml/2006/main" xmlns:r="http://schemas.openxmlformats.org/officeDocument/2006/relationships" xmlns:p="http://schemas.openxmlformats.org/presentationml/2006/main" showMasterSp="0" preserve="1" userDrawn="1">
  <p:cSld name="Title Slide B1_Rose">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Focus Frame 2"/>
          <p:cNvSpPr>
            <a:spLocks noChangeAspect="1"/>
          </p:cNvSpPr>
          <p:nvPr userDrawn="1"/>
        </p:nvSpPr>
        <p:spPr bwMode="auto">
          <a:xfrm>
            <a:off x="1588464"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6891A653-66C3-7641-A048-5416E139664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chemeClr val="tx1"/>
                </a:solidFill>
                <a:effectLst/>
                <a:latin typeface="Arial" charset="0"/>
                <a:ea typeface="Arial Unicode MS" pitchFamily="34" charset="-128"/>
                <a:cs typeface="Arial Unicode MS" pitchFamily="34" charset="-128"/>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chemeClr val="tx1"/>
              </a:solidFill>
              <a:ea typeface="Arial Unicode MS" pitchFamily="34" charset="-128"/>
              <a:cs typeface="Arial Unicode MS" pitchFamily="34" charset="-128"/>
            </a:endParaRPr>
          </a:p>
        </p:txBody>
      </p:sp>
    </p:spTree>
    <p:extLst>
      <p:ext uri="{BB962C8B-B14F-4D97-AF65-F5344CB8AC3E}">
        <p14:creationId xmlns:p14="http://schemas.microsoft.com/office/powerpoint/2010/main" val="1982474403"/>
      </p:ext>
    </p:extLst>
  </p:cSld>
  <p:clrMapOvr>
    <a:masterClrMapping/>
  </p:clrMapOvr>
  <p:extLst>
    <p:ext uri="{DCECCB84-F9BA-43D5-87BE-67443E8EF086}">
      <p15:sldGuideLst xmlns:p15="http://schemas.microsoft.com/office/powerpoint/2012/main"/>
    </p:ext>
  </p:extLst>
</p:sldLayout>
</file>

<file path=ppt/slideLayouts/slideLayout165.xml><?xml version="1.0" encoding="utf-8"?>
<p:sldLayout xmlns:a="http://schemas.openxmlformats.org/drawingml/2006/main" xmlns:r="http://schemas.openxmlformats.org/officeDocument/2006/relationships" xmlns:p="http://schemas.openxmlformats.org/presentationml/2006/main" preserve="1" userDrawn="1">
  <p:cSld name="Divider B1_Stee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5" name="Title 3">
            <a:extLst>
              <a:ext uri="{FF2B5EF4-FFF2-40B4-BE49-F238E27FC236}">
                <a16:creationId xmlns:a16="http://schemas.microsoft.com/office/drawing/2014/main" id="{12DD6E58-DDD3-4DC5-9C80-EC78D8D07328}"/>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2587982737"/>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Divider B1_Tan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5" name="Title 3">
            <a:extLst>
              <a:ext uri="{FF2B5EF4-FFF2-40B4-BE49-F238E27FC236}">
                <a16:creationId xmlns:a16="http://schemas.microsoft.com/office/drawing/2014/main" id="{0834C8E7-8660-46F6-BE31-FB03F1F24AAE}"/>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860702150"/>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preserve="1" userDrawn="1">
  <p:cSld name="Divider B1_Lem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5" name="Title 3">
            <a:extLst>
              <a:ext uri="{FF2B5EF4-FFF2-40B4-BE49-F238E27FC236}">
                <a16:creationId xmlns:a16="http://schemas.microsoft.com/office/drawing/2014/main" id="{F4457FE3-0B4A-413C-9BD0-B43E27F3C7B0}"/>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1056757570"/>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preserve="1" userDrawn="1">
  <p:cSld name="Divider B1_Ros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5" name="Title 3">
            <a:extLst>
              <a:ext uri="{FF2B5EF4-FFF2-40B4-BE49-F238E27FC236}">
                <a16:creationId xmlns:a16="http://schemas.microsoft.com/office/drawing/2014/main" id="{1A210C93-AE94-4E86-AC03-4CD8F0DB740D}"/>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2446328797"/>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preserve="1" userDrawn="1">
  <p:cSld name="Quote B1_Steel">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sz="3200"/>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Rectangle 7"/>
          <p:cNvSpPr>
            <a:spLocks noChangeAspect="1"/>
          </p:cNvSpPr>
          <p:nvPr userDrawn="1"/>
        </p:nvSpPr>
        <p:spPr bwMode="ltGray">
          <a:xfrm>
            <a:off x="9422804"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0" name="Text Placeholder 5">
            <a:extLst>
              <a:ext uri="{FF2B5EF4-FFF2-40B4-BE49-F238E27FC236}">
                <a16:creationId xmlns:a16="http://schemas.microsoft.com/office/drawing/2014/main" id="{C260D940-7907-443B-8CD7-4B47DC2630B2}"/>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9570624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lide B1_Steel">
    <p:spTree>
      <p:nvGrpSpPr>
        <p:cNvPr id="1" name=""/>
        <p:cNvGrpSpPr/>
        <p:nvPr/>
      </p:nvGrpSpPr>
      <p:grpSpPr>
        <a:xfrm>
          <a:off x="0" y="0"/>
          <a:ext cx="0" cy="0"/>
          <a:chOff x="0" y="0"/>
          <a:chExt cx="0" cy="0"/>
        </a:xfrm>
      </p:grpSpPr>
      <p:sp>
        <p:nvSpPr>
          <p:cNvPr id="9" name="Focus Frame 2"/>
          <p:cNvSpPr>
            <a:spLocks noChangeAspect="1"/>
          </p:cNvSpPr>
          <p:nvPr userDrawn="1"/>
        </p:nvSpPr>
        <p:spPr bwMode="auto">
          <a:xfrm>
            <a:off x="7058822"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sp>
        <p:nvSpPr>
          <p:cNvPr id="21" name="TextBox 2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pic>
        <p:nvPicPr>
          <p:cNvPr id="8" name="Picture 7">
            <a:extLst>
              <a:ext uri="{FF2B5EF4-FFF2-40B4-BE49-F238E27FC236}">
                <a16:creationId xmlns:a16="http://schemas.microsoft.com/office/drawing/2014/main" id="{959D9CFA-ACA2-5243-8C25-B0F4FA9787B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Tree>
    <p:extLst>
      <p:ext uri="{BB962C8B-B14F-4D97-AF65-F5344CB8AC3E}">
        <p14:creationId xmlns:p14="http://schemas.microsoft.com/office/powerpoint/2010/main" val="518597134"/>
      </p:ext>
    </p:extLst>
  </p:cSld>
  <p:clrMapOvr>
    <a:masterClrMapping/>
  </p:clrMapOvr>
  <p:extLst>
    <p:ext uri="{DCECCB84-F9BA-43D5-87BE-67443E8EF086}">
      <p15:sldGuideLst xmlns:p15="http://schemas.microsoft.com/office/powerpoint/2012/main"/>
    </p:ext>
  </p:extLst>
</p:sldLayout>
</file>

<file path=ppt/slideLayouts/slideLayout170.xml><?xml version="1.0" encoding="utf-8"?>
<p:sldLayout xmlns:a="http://schemas.openxmlformats.org/drawingml/2006/main" xmlns:r="http://schemas.openxmlformats.org/officeDocument/2006/relationships" xmlns:p="http://schemas.openxmlformats.org/presentationml/2006/main" preserve="1" userDrawn="1">
  <p:cSld name="Quote B1_Tang">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Rectangle 7"/>
          <p:cNvSpPr>
            <a:spLocks noChangeAspect="1"/>
          </p:cNvSpPr>
          <p:nvPr userDrawn="1"/>
        </p:nvSpPr>
        <p:spPr bwMode="ltGray">
          <a:xfrm>
            <a:off x="9422804"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0" name="Text Placeholder 5">
            <a:extLst>
              <a:ext uri="{FF2B5EF4-FFF2-40B4-BE49-F238E27FC236}">
                <a16:creationId xmlns:a16="http://schemas.microsoft.com/office/drawing/2014/main" id="{FF54F1F8-6F27-4D41-9D36-B04796316B26}"/>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688968724"/>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preserve="1" userDrawn="1">
  <p:cSld name="Quote B1_Lemon">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Rectangle 7"/>
          <p:cNvSpPr>
            <a:spLocks noChangeAspect="1"/>
          </p:cNvSpPr>
          <p:nvPr userDrawn="1"/>
        </p:nvSpPr>
        <p:spPr bwMode="ltGray">
          <a:xfrm>
            <a:off x="9422804"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0" name="Text Placeholder 5">
            <a:extLst>
              <a:ext uri="{FF2B5EF4-FFF2-40B4-BE49-F238E27FC236}">
                <a16:creationId xmlns:a16="http://schemas.microsoft.com/office/drawing/2014/main" id="{FB027545-27FE-4366-81D6-8EB06294E3BB}"/>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4260671645"/>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preserve="1" userDrawn="1">
  <p:cSld name="Quote B1_Rose">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Rectangle 7"/>
          <p:cNvSpPr>
            <a:spLocks noChangeAspect="1"/>
          </p:cNvSpPr>
          <p:nvPr userDrawn="1"/>
        </p:nvSpPr>
        <p:spPr bwMode="ltGray">
          <a:xfrm>
            <a:off x="9422804"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0" name="Text Placeholder 5">
            <a:extLst>
              <a:ext uri="{FF2B5EF4-FFF2-40B4-BE49-F238E27FC236}">
                <a16:creationId xmlns:a16="http://schemas.microsoft.com/office/drawing/2014/main" id="{F9919CD3-72A3-4026-901B-65C1C9822553}"/>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48064948"/>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preserve="1" userDrawn="1">
  <p:cSld name="Quote B2_Steel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1" name="Rectangle 10"/>
          <p:cNvSpPr>
            <a:spLocks noChangeAspect="1"/>
          </p:cNvSpPr>
          <p:nvPr userDrawn="1"/>
        </p:nvSpPr>
        <p:spPr bwMode="ltGray">
          <a:xfrm>
            <a:off x="473765"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5">
            <a:extLst>
              <a:ext uri="{FF2B5EF4-FFF2-40B4-BE49-F238E27FC236}">
                <a16:creationId xmlns:a16="http://schemas.microsoft.com/office/drawing/2014/main" id="{4077B33D-3FE1-4070-8FAA-FD5D49626C4B}"/>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873650801"/>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preserve="1" userDrawn="1">
  <p:cSld name="Quote B2_Tang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1" name="Rectangle 10"/>
          <p:cNvSpPr>
            <a:spLocks noChangeAspect="1"/>
          </p:cNvSpPr>
          <p:nvPr userDrawn="1"/>
        </p:nvSpPr>
        <p:spPr bwMode="ltGray">
          <a:xfrm>
            <a:off x="473765"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5">
            <a:extLst>
              <a:ext uri="{FF2B5EF4-FFF2-40B4-BE49-F238E27FC236}">
                <a16:creationId xmlns:a16="http://schemas.microsoft.com/office/drawing/2014/main" id="{457E982F-E443-47B0-BA05-17FA83FD3084}"/>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1500411186"/>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preserve="1" userDrawn="1">
  <p:cSld name="Quote B2_Lemon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1" name="Rectangle 10"/>
          <p:cNvSpPr>
            <a:spLocks noChangeAspect="1"/>
          </p:cNvSpPr>
          <p:nvPr userDrawn="1"/>
        </p:nvSpPr>
        <p:spPr bwMode="ltGray">
          <a:xfrm>
            <a:off x="473765"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5">
            <a:extLst>
              <a:ext uri="{FF2B5EF4-FFF2-40B4-BE49-F238E27FC236}">
                <a16:creationId xmlns:a16="http://schemas.microsoft.com/office/drawing/2014/main" id="{001ED731-3C2C-4D48-BDDF-45584241CCCA}"/>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540848825"/>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preserve="1" userDrawn="1">
  <p:cSld name="Quote B2_Rose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1" name="Rectangle 10"/>
          <p:cNvSpPr>
            <a:spLocks noChangeAspect="1"/>
          </p:cNvSpPr>
          <p:nvPr userDrawn="1"/>
        </p:nvSpPr>
        <p:spPr bwMode="ltGray">
          <a:xfrm>
            <a:off x="473765"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5">
            <a:extLst>
              <a:ext uri="{FF2B5EF4-FFF2-40B4-BE49-F238E27FC236}">
                <a16:creationId xmlns:a16="http://schemas.microsoft.com/office/drawing/2014/main" id="{6C7B45E7-88E7-4A10-B9E0-1CD17767869F}"/>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1275003779"/>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showMasterSp="0" preserve="1" userDrawn="1">
  <p:cSld name="Title Slide B1_Steel">
    <p:spTree>
      <p:nvGrpSpPr>
        <p:cNvPr id="1" name=""/>
        <p:cNvGrpSpPr/>
        <p:nvPr/>
      </p:nvGrpSpPr>
      <p:grpSpPr>
        <a:xfrm>
          <a:off x="0" y="0"/>
          <a:ext cx="0" cy="0"/>
          <a:chOff x="0" y="0"/>
          <a:chExt cx="0" cy="0"/>
        </a:xfrm>
      </p:grpSpPr>
      <p:sp>
        <p:nvSpPr>
          <p:cNvPr id="9" name="Focus Frame 2"/>
          <p:cNvSpPr>
            <a:spLocks noChangeAspect="1"/>
          </p:cNvSpPr>
          <p:nvPr userDrawn="1"/>
        </p:nvSpPr>
        <p:spPr bwMode="auto">
          <a:xfrm>
            <a:off x="7058822"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Focus Frame 2"/>
          <p:cNvSpPr>
            <a:spLocks noChangeAspect="1"/>
          </p:cNvSpPr>
          <p:nvPr userDrawn="1"/>
        </p:nvSpPr>
        <p:spPr bwMode="auto">
          <a:xfrm>
            <a:off x="1588464"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sp>
        <p:nvSpPr>
          <p:cNvPr id="21" name="TextBox 2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chemeClr val="tx1"/>
                </a:solidFill>
                <a:effectLst/>
                <a:latin typeface="Arial" charset="0"/>
                <a:ea typeface="Arial Unicode MS" pitchFamily="34" charset="-128"/>
                <a:cs typeface="Arial Unicode MS" pitchFamily="34" charset="-128"/>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chemeClr val="tx1"/>
              </a:solidFill>
              <a:ea typeface="Arial Unicode MS" pitchFamily="34" charset="-128"/>
              <a:cs typeface="Arial Unicode MS" pitchFamily="34" charset="-128"/>
            </a:endParaRPr>
          </a:p>
        </p:txBody>
      </p:sp>
      <p:pic>
        <p:nvPicPr>
          <p:cNvPr id="8" name="Picture 7">
            <a:extLst>
              <a:ext uri="{FF2B5EF4-FFF2-40B4-BE49-F238E27FC236}">
                <a16:creationId xmlns:a16="http://schemas.microsoft.com/office/drawing/2014/main" id="{959D9CFA-ACA2-5243-8C25-B0F4FA9787B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Tree>
    <p:extLst>
      <p:ext uri="{BB962C8B-B14F-4D97-AF65-F5344CB8AC3E}">
        <p14:creationId xmlns:p14="http://schemas.microsoft.com/office/powerpoint/2010/main" val="170309127"/>
      </p:ext>
    </p:extLst>
  </p:cSld>
  <p:clrMapOvr>
    <a:masterClrMapping/>
  </p:clrMapOvr>
  <p:extLst>
    <p:ext uri="{DCECCB84-F9BA-43D5-87BE-67443E8EF086}">
      <p15:sldGuideLst xmlns:p15="http://schemas.microsoft.com/office/powerpoint/2012/main"/>
    </p:ext>
  </p:extLst>
</p:sldLayout>
</file>

<file path=ppt/slideLayouts/slideLayout178.xml><?xml version="1.0" encoding="utf-8"?>
<p:sldLayout xmlns:a="http://schemas.openxmlformats.org/drawingml/2006/main" xmlns:r="http://schemas.openxmlformats.org/officeDocument/2006/relationships" xmlns:p="http://schemas.openxmlformats.org/presentationml/2006/main" showMasterSp="0" preserve="1" userDrawn="1">
  <p:cSld name="Title Slide B1_Tang">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Focus Frame 2"/>
          <p:cNvSpPr>
            <a:spLocks noChangeAspect="1"/>
          </p:cNvSpPr>
          <p:nvPr userDrawn="1"/>
        </p:nvSpPr>
        <p:spPr bwMode="auto">
          <a:xfrm>
            <a:off x="1588464"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3618FF95-0FF8-A94E-9912-4147DD45A6E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chemeClr val="tx1"/>
                </a:solidFill>
                <a:effectLst/>
                <a:latin typeface="Arial" charset="0"/>
                <a:ea typeface="Arial Unicode MS" pitchFamily="34" charset="-128"/>
                <a:cs typeface="Arial Unicode MS" pitchFamily="34" charset="-128"/>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chemeClr val="tx1"/>
              </a:solidFill>
              <a:ea typeface="Arial Unicode MS" pitchFamily="34" charset="-128"/>
              <a:cs typeface="Arial Unicode MS" pitchFamily="34" charset="-128"/>
            </a:endParaRPr>
          </a:p>
        </p:txBody>
      </p:sp>
    </p:spTree>
    <p:extLst>
      <p:ext uri="{BB962C8B-B14F-4D97-AF65-F5344CB8AC3E}">
        <p14:creationId xmlns:p14="http://schemas.microsoft.com/office/powerpoint/2010/main" val="2536459353"/>
      </p:ext>
    </p:extLst>
  </p:cSld>
  <p:clrMapOvr>
    <a:masterClrMapping/>
  </p:clrMapOvr>
  <p:extLst>
    <p:ext uri="{DCECCB84-F9BA-43D5-87BE-67443E8EF086}">
      <p15:sldGuideLst xmlns:p15="http://schemas.microsoft.com/office/powerpoint/2012/main"/>
    </p:ext>
  </p:extLst>
</p:sldLayout>
</file>

<file path=ppt/slideLayouts/slideLayout179.xml><?xml version="1.0" encoding="utf-8"?>
<p:sldLayout xmlns:a="http://schemas.openxmlformats.org/drawingml/2006/main" xmlns:r="http://schemas.openxmlformats.org/officeDocument/2006/relationships" xmlns:p="http://schemas.openxmlformats.org/presentationml/2006/main" showMasterSp="0" preserve="1" userDrawn="1">
  <p:cSld name="Title Slide B1_Lemon">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Focus Frame 2"/>
          <p:cNvSpPr>
            <a:spLocks noChangeAspect="1"/>
          </p:cNvSpPr>
          <p:nvPr userDrawn="1"/>
        </p:nvSpPr>
        <p:spPr bwMode="auto">
          <a:xfrm>
            <a:off x="1588464"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2124D2E4-9741-3F44-95E6-F883BA9D6FA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chemeClr val="tx1"/>
                </a:solidFill>
                <a:effectLst/>
                <a:latin typeface="Arial" charset="0"/>
                <a:ea typeface="Arial Unicode MS" pitchFamily="34" charset="-128"/>
                <a:cs typeface="Arial Unicode MS" pitchFamily="34" charset="-128"/>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chemeClr val="tx1"/>
              </a:solidFill>
              <a:ea typeface="Arial Unicode MS" pitchFamily="34" charset="-128"/>
              <a:cs typeface="Arial Unicode MS" pitchFamily="34" charset="-128"/>
            </a:endParaRPr>
          </a:p>
        </p:txBody>
      </p:sp>
    </p:spTree>
    <p:extLst>
      <p:ext uri="{BB962C8B-B14F-4D97-AF65-F5344CB8AC3E}">
        <p14:creationId xmlns:p14="http://schemas.microsoft.com/office/powerpoint/2010/main" val="888583365"/>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lide B1_Tang">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3618FF95-0FF8-A94E-9912-4147DD45A6E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spTree>
    <p:extLst>
      <p:ext uri="{BB962C8B-B14F-4D97-AF65-F5344CB8AC3E}">
        <p14:creationId xmlns:p14="http://schemas.microsoft.com/office/powerpoint/2010/main" val="3815777721"/>
      </p:ext>
    </p:extLst>
  </p:cSld>
  <p:clrMapOvr>
    <a:masterClrMapping/>
  </p:clrMapOvr>
  <p:extLst>
    <p:ext uri="{DCECCB84-F9BA-43D5-87BE-67443E8EF086}">
      <p15:sldGuideLst xmlns:p15="http://schemas.microsoft.com/office/powerpoint/2012/main"/>
    </p:ext>
  </p:extLst>
</p:sldLayout>
</file>

<file path=ppt/slideLayouts/slideLayout180.xml><?xml version="1.0" encoding="utf-8"?>
<p:sldLayout xmlns:a="http://schemas.openxmlformats.org/drawingml/2006/main" xmlns:r="http://schemas.openxmlformats.org/officeDocument/2006/relationships" xmlns:p="http://schemas.openxmlformats.org/presentationml/2006/main" showMasterSp="0" preserve="1" userDrawn="1">
  <p:cSld name="Title Slide B1_Rose">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Focus Frame 2"/>
          <p:cNvSpPr>
            <a:spLocks noChangeAspect="1"/>
          </p:cNvSpPr>
          <p:nvPr userDrawn="1"/>
        </p:nvSpPr>
        <p:spPr bwMode="auto">
          <a:xfrm>
            <a:off x="1588464"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6891A653-66C3-7641-A048-5416E139664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chemeClr val="tx1"/>
                </a:solidFill>
                <a:effectLst/>
                <a:latin typeface="Arial" charset="0"/>
                <a:ea typeface="Arial Unicode MS" pitchFamily="34" charset="-128"/>
                <a:cs typeface="Arial Unicode MS" pitchFamily="34" charset="-128"/>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chemeClr val="tx1"/>
              </a:solidFill>
              <a:ea typeface="Arial Unicode MS" pitchFamily="34" charset="-128"/>
              <a:cs typeface="Arial Unicode MS" pitchFamily="34" charset="-128"/>
            </a:endParaRPr>
          </a:p>
        </p:txBody>
      </p:sp>
    </p:spTree>
    <p:extLst>
      <p:ext uri="{BB962C8B-B14F-4D97-AF65-F5344CB8AC3E}">
        <p14:creationId xmlns:p14="http://schemas.microsoft.com/office/powerpoint/2010/main" val="1492790417"/>
      </p:ext>
    </p:extLst>
  </p:cSld>
  <p:clrMapOvr>
    <a:masterClrMapping/>
  </p:clrMapOvr>
  <p:extLst>
    <p:ext uri="{DCECCB84-F9BA-43D5-87BE-67443E8EF086}">
      <p15:sldGuideLst xmlns:p15="http://schemas.microsoft.com/office/powerpoint/2012/main"/>
    </p:ext>
  </p:extLst>
</p:sldLayout>
</file>

<file path=ppt/slideLayouts/slideLayout181.xml><?xml version="1.0" encoding="utf-8"?>
<p:sldLayout xmlns:a="http://schemas.openxmlformats.org/drawingml/2006/main" xmlns:r="http://schemas.openxmlformats.org/officeDocument/2006/relationships" xmlns:p="http://schemas.openxmlformats.org/presentationml/2006/main" preserve="1" userDrawn="1">
  <p:cSld name="Divider B1_Stee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5" name="Title 3">
            <a:extLst>
              <a:ext uri="{FF2B5EF4-FFF2-40B4-BE49-F238E27FC236}">
                <a16:creationId xmlns:a16="http://schemas.microsoft.com/office/drawing/2014/main" id="{12DD6E58-DDD3-4DC5-9C80-EC78D8D07328}"/>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1282877058"/>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preserve="1" userDrawn="1">
  <p:cSld name="Divider B1_Tan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5" name="Title 3">
            <a:extLst>
              <a:ext uri="{FF2B5EF4-FFF2-40B4-BE49-F238E27FC236}">
                <a16:creationId xmlns:a16="http://schemas.microsoft.com/office/drawing/2014/main" id="{0834C8E7-8660-46F6-BE31-FB03F1F24AAE}"/>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3057067624"/>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preserve="1" userDrawn="1">
  <p:cSld name="Divider B1_Lem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5" name="Title 3">
            <a:extLst>
              <a:ext uri="{FF2B5EF4-FFF2-40B4-BE49-F238E27FC236}">
                <a16:creationId xmlns:a16="http://schemas.microsoft.com/office/drawing/2014/main" id="{F4457FE3-0B4A-413C-9BD0-B43E27F3C7B0}"/>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3579843800"/>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preserve="1" userDrawn="1">
  <p:cSld name="Divider B1_Ros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5" name="Title 3">
            <a:extLst>
              <a:ext uri="{FF2B5EF4-FFF2-40B4-BE49-F238E27FC236}">
                <a16:creationId xmlns:a16="http://schemas.microsoft.com/office/drawing/2014/main" id="{1A210C93-AE94-4E86-AC03-4CD8F0DB740D}"/>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261359646"/>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preserve="1" userDrawn="1">
  <p:cSld name="Quote B1_Steel">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sz="3200"/>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Rectangle 7"/>
          <p:cNvSpPr>
            <a:spLocks noChangeAspect="1"/>
          </p:cNvSpPr>
          <p:nvPr userDrawn="1"/>
        </p:nvSpPr>
        <p:spPr bwMode="ltGray">
          <a:xfrm>
            <a:off x="9422804"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0" name="Text Placeholder 5">
            <a:extLst>
              <a:ext uri="{FF2B5EF4-FFF2-40B4-BE49-F238E27FC236}">
                <a16:creationId xmlns:a16="http://schemas.microsoft.com/office/drawing/2014/main" id="{C260D940-7907-443B-8CD7-4B47DC2630B2}"/>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791813472"/>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preserve="1" userDrawn="1">
  <p:cSld name="Quote B1_Tang">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Rectangle 7"/>
          <p:cNvSpPr>
            <a:spLocks noChangeAspect="1"/>
          </p:cNvSpPr>
          <p:nvPr userDrawn="1"/>
        </p:nvSpPr>
        <p:spPr bwMode="ltGray">
          <a:xfrm>
            <a:off x="9422804"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0" name="Text Placeholder 5">
            <a:extLst>
              <a:ext uri="{FF2B5EF4-FFF2-40B4-BE49-F238E27FC236}">
                <a16:creationId xmlns:a16="http://schemas.microsoft.com/office/drawing/2014/main" id="{FF54F1F8-6F27-4D41-9D36-B04796316B26}"/>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446198030"/>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preserve="1" userDrawn="1">
  <p:cSld name="Quote B1_Lemon">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Rectangle 7"/>
          <p:cNvSpPr>
            <a:spLocks noChangeAspect="1"/>
          </p:cNvSpPr>
          <p:nvPr userDrawn="1"/>
        </p:nvSpPr>
        <p:spPr bwMode="ltGray">
          <a:xfrm>
            <a:off x="9422804"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0" name="Text Placeholder 5">
            <a:extLst>
              <a:ext uri="{FF2B5EF4-FFF2-40B4-BE49-F238E27FC236}">
                <a16:creationId xmlns:a16="http://schemas.microsoft.com/office/drawing/2014/main" id="{FB027545-27FE-4366-81D6-8EB06294E3BB}"/>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084706341"/>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preserve="1" userDrawn="1">
  <p:cSld name="Quote B1_Rose">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Rectangle 7"/>
          <p:cNvSpPr>
            <a:spLocks noChangeAspect="1"/>
          </p:cNvSpPr>
          <p:nvPr userDrawn="1"/>
        </p:nvSpPr>
        <p:spPr bwMode="ltGray">
          <a:xfrm>
            <a:off x="9422804"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0" name="Text Placeholder 5">
            <a:extLst>
              <a:ext uri="{FF2B5EF4-FFF2-40B4-BE49-F238E27FC236}">
                <a16:creationId xmlns:a16="http://schemas.microsoft.com/office/drawing/2014/main" id="{F9919CD3-72A3-4026-901B-65C1C9822553}"/>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678312957"/>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preserve="1" userDrawn="1">
  <p:cSld name="Quote B2_Steel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1" name="Rectangle 10"/>
          <p:cNvSpPr>
            <a:spLocks noChangeAspect="1"/>
          </p:cNvSpPr>
          <p:nvPr userDrawn="1"/>
        </p:nvSpPr>
        <p:spPr bwMode="ltGray">
          <a:xfrm>
            <a:off x="473765"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5">
            <a:extLst>
              <a:ext uri="{FF2B5EF4-FFF2-40B4-BE49-F238E27FC236}">
                <a16:creationId xmlns:a16="http://schemas.microsoft.com/office/drawing/2014/main" id="{4077B33D-3FE1-4070-8FAA-FD5D49626C4B}"/>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4031952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lide B1_Lemon">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2124D2E4-9741-3F44-95E6-F883BA9D6FA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spTree>
    <p:extLst>
      <p:ext uri="{BB962C8B-B14F-4D97-AF65-F5344CB8AC3E}">
        <p14:creationId xmlns:p14="http://schemas.microsoft.com/office/powerpoint/2010/main" val="2719932732"/>
      </p:ext>
    </p:extLst>
  </p:cSld>
  <p:clrMapOvr>
    <a:masterClrMapping/>
  </p:clrMapOvr>
  <p:extLst>
    <p:ext uri="{DCECCB84-F9BA-43D5-87BE-67443E8EF086}">
      <p15:sldGuideLst xmlns:p15="http://schemas.microsoft.com/office/powerpoint/2012/main"/>
    </p:ext>
  </p:extLst>
</p:sldLayout>
</file>

<file path=ppt/slideLayouts/slideLayout190.xml><?xml version="1.0" encoding="utf-8"?>
<p:sldLayout xmlns:a="http://schemas.openxmlformats.org/drawingml/2006/main" xmlns:r="http://schemas.openxmlformats.org/officeDocument/2006/relationships" xmlns:p="http://schemas.openxmlformats.org/presentationml/2006/main" preserve="1" userDrawn="1">
  <p:cSld name="Quote B2_Tang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1" name="Rectangle 10"/>
          <p:cNvSpPr>
            <a:spLocks noChangeAspect="1"/>
          </p:cNvSpPr>
          <p:nvPr userDrawn="1"/>
        </p:nvSpPr>
        <p:spPr bwMode="ltGray">
          <a:xfrm>
            <a:off x="473765"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5">
            <a:extLst>
              <a:ext uri="{FF2B5EF4-FFF2-40B4-BE49-F238E27FC236}">
                <a16:creationId xmlns:a16="http://schemas.microsoft.com/office/drawing/2014/main" id="{457E982F-E443-47B0-BA05-17FA83FD3084}"/>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1239023271"/>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preserve="1" userDrawn="1">
  <p:cSld name="Quote B2_Lemon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1" name="Rectangle 10"/>
          <p:cNvSpPr>
            <a:spLocks noChangeAspect="1"/>
          </p:cNvSpPr>
          <p:nvPr userDrawn="1"/>
        </p:nvSpPr>
        <p:spPr bwMode="ltGray">
          <a:xfrm>
            <a:off x="473765"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5">
            <a:extLst>
              <a:ext uri="{FF2B5EF4-FFF2-40B4-BE49-F238E27FC236}">
                <a16:creationId xmlns:a16="http://schemas.microsoft.com/office/drawing/2014/main" id="{001ED731-3C2C-4D48-BDDF-45584241CCCA}"/>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350090910"/>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preserve="1" userDrawn="1">
  <p:cSld name="Quote B2_Rose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1" name="Rectangle 10"/>
          <p:cNvSpPr>
            <a:spLocks noChangeAspect="1"/>
          </p:cNvSpPr>
          <p:nvPr userDrawn="1"/>
        </p:nvSpPr>
        <p:spPr bwMode="ltGray">
          <a:xfrm>
            <a:off x="473765"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5">
            <a:extLst>
              <a:ext uri="{FF2B5EF4-FFF2-40B4-BE49-F238E27FC236}">
                <a16:creationId xmlns:a16="http://schemas.microsoft.com/office/drawing/2014/main" id="{6C7B45E7-88E7-4A10-B9E0-1CD17767869F}"/>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900802439"/>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0"/>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62624288"/>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showMasterSp="0" preserve="1" userDrawn="1">
  <p:cSld name="Title Slide B1_Steel">
    <p:spTree>
      <p:nvGrpSpPr>
        <p:cNvPr id="1" name=""/>
        <p:cNvGrpSpPr/>
        <p:nvPr/>
      </p:nvGrpSpPr>
      <p:grpSpPr>
        <a:xfrm>
          <a:off x="0" y="0"/>
          <a:ext cx="0" cy="0"/>
          <a:chOff x="0" y="0"/>
          <a:chExt cx="0" cy="0"/>
        </a:xfrm>
      </p:grpSpPr>
      <p:sp>
        <p:nvSpPr>
          <p:cNvPr id="9" name="Focus Frame 2"/>
          <p:cNvSpPr>
            <a:spLocks noChangeAspect="1"/>
          </p:cNvSpPr>
          <p:nvPr userDrawn="1"/>
        </p:nvSpPr>
        <p:spPr bwMode="auto">
          <a:xfrm>
            <a:off x="7058822"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Focus Frame 2"/>
          <p:cNvSpPr>
            <a:spLocks noChangeAspect="1"/>
          </p:cNvSpPr>
          <p:nvPr userDrawn="1"/>
        </p:nvSpPr>
        <p:spPr bwMode="auto">
          <a:xfrm>
            <a:off x="1588464"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sp>
        <p:nvSpPr>
          <p:cNvPr id="21" name="TextBox 2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chemeClr val="tx1"/>
                </a:solidFill>
                <a:effectLst/>
                <a:latin typeface="Arial" charset="0"/>
                <a:ea typeface="Arial Unicode MS" pitchFamily="34" charset="-128"/>
                <a:cs typeface="Arial Unicode MS" pitchFamily="34" charset="-128"/>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chemeClr val="tx1"/>
              </a:solidFill>
              <a:ea typeface="Arial Unicode MS" pitchFamily="34" charset="-128"/>
              <a:cs typeface="Arial Unicode MS" pitchFamily="34" charset="-128"/>
            </a:endParaRPr>
          </a:p>
        </p:txBody>
      </p:sp>
      <p:pic>
        <p:nvPicPr>
          <p:cNvPr id="8" name="Picture 7">
            <a:extLst>
              <a:ext uri="{FF2B5EF4-FFF2-40B4-BE49-F238E27FC236}">
                <a16:creationId xmlns:a16="http://schemas.microsoft.com/office/drawing/2014/main" id="{959D9CFA-ACA2-5243-8C25-B0F4FA9787B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Tree>
    <p:extLst>
      <p:ext uri="{BB962C8B-B14F-4D97-AF65-F5344CB8AC3E}">
        <p14:creationId xmlns:p14="http://schemas.microsoft.com/office/powerpoint/2010/main" val="2625200616"/>
      </p:ext>
    </p:extLst>
  </p:cSld>
  <p:clrMapOvr>
    <a:masterClrMapping/>
  </p:clrMapOvr>
  <p:extLst>
    <p:ext uri="{DCECCB84-F9BA-43D5-87BE-67443E8EF086}">
      <p15:sldGuideLst xmlns:p15="http://schemas.microsoft.com/office/powerpoint/2012/main"/>
    </p:ext>
  </p:extLst>
</p:sldLayout>
</file>

<file path=ppt/slideLayouts/slideLayout195.xml><?xml version="1.0" encoding="utf-8"?>
<p:sldLayout xmlns:a="http://schemas.openxmlformats.org/drawingml/2006/main" xmlns:r="http://schemas.openxmlformats.org/officeDocument/2006/relationships" xmlns:p="http://schemas.openxmlformats.org/presentationml/2006/main" showMasterSp="0" preserve="1" userDrawn="1">
  <p:cSld name="Title Slide B1_Tang">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Focus Frame 2"/>
          <p:cNvSpPr>
            <a:spLocks noChangeAspect="1"/>
          </p:cNvSpPr>
          <p:nvPr userDrawn="1"/>
        </p:nvSpPr>
        <p:spPr bwMode="auto">
          <a:xfrm>
            <a:off x="1588464"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3618FF95-0FF8-A94E-9912-4147DD45A6E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chemeClr val="tx1"/>
                </a:solidFill>
                <a:effectLst/>
                <a:latin typeface="Arial" charset="0"/>
                <a:ea typeface="Arial Unicode MS" pitchFamily="34" charset="-128"/>
                <a:cs typeface="Arial Unicode MS" pitchFamily="34" charset="-128"/>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chemeClr val="tx1"/>
              </a:solidFill>
              <a:ea typeface="Arial Unicode MS" pitchFamily="34" charset="-128"/>
              <a:cs typeface="Arial Unicode MS" pitchFamily="34" charset="-128"/>
            </a:endParaRPr>
          </a:p>
        </p:txBody>
      </p:sp>
    </p:spTree>
    <p:extLst>
      <p:ext uri="{BB962C8B-B14F-4D97-AF65-F5344CB8AC3E}">
        <p14:creationId xmlns:p14="http://schemas.microsoft.com/office/powerpoint/2010/main" val="3590019472"/>
      </p:ext>
    </p:extLst>
  </p:cSld>
  <p:clrMapOvr>
    <a:masterClrMapping/>
  </p:clrMapOvr>
  <p:extLst>
    <p:ext uri="{DCECCB84-F9BA-43D5-87BE-67443E8EF086}">
      <p15:sldGuideLst xmlns:p15="http://schemas.microsoft.com/office/powerpoint/2012/main"/>
    </p:ext>
  </p:extLst>
</p:sldLayout>
</file>

<file path=ppt/slideLayouts/slideLayout196.xml><?xml version="1.0" encoding="utf-8"?>
<p:sldLayout xmlns:a="http://schemas.openxmlformats.org/drawingml/2006/main" xmlns:r="http://schemas.openxmlformats.org/officeDocument/2006/relationships" xmlns:p="http://schemas.openxmlformats.org/presentationml/2006/main" showMasterSp="0" preserve="1" userDrawn="1">
  <p:cSld name="Title Slide B1_Lemon">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Focus Frame 2"/>
          <p:cNvSpPr>
            <a:spLocks noChangeAspect="1"/>
          </p:cNvSpPr>
          <p:nvPr userDrawn="1"/>
        </p:nvSpPr>
        <p:spPr bwMode="auto">
          <a:xfrm>
            <a:off x="1588464"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2124D2E4-9741-3F44-95E6-F883BA9D6FA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chemeClr val="tx1"/>
                </a:solidFill>
                <a:effectLst/>
                <a:latin typeface="Arial" charset="0"/>
                <a:ea typeface="Arial Unicode MS" pitchFamily="34" charset="-128"/>
                <a:cs typeface="Arial Unicode MS" pitchFamily="34" charset="-128"/>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chemeClr val="tx1"/>
              </a:solidFill>
              <a:ea typeface="Arial Unicode MS" pitchFamily="34" charset="-128"/>
              <a:cs typeface="Arial Unicode MS" pitchFamily="34" charset="-128"/>
            </a:endParaRPr>
          </a:p>
        </p:txBody>
      </p:sp>
    </p:spTree>
    <p:extLst>
      <p:ext uri="{BB962C8B-B14F-4D97-AF65-F5344CB8AC3E}">
        <p14:creationId xmlns:p14="http://schemas.microsoft.com/office/powerpoint/2010/main" val="1831370043"/>
      </p:ext>
    </p:extLst>
  </p:cSld>
  <p:clrMapOvr>
    <a:masterClrMapping/>
  </p:clrMapOvr>
  <p:extLst>
    <p:ext uri="{DCECCB84-F9BA-43D5-87BE-67443E8EF086}">
      <p15:sldGuideLst xmlns:p15="http://schemas.microsoft.com/office/powerpoint/2012/main"/>
    </p:ext>
  </p:extLst>
</p:sldLayout>
</file>

<file path=ppt/slideLayouts/slideLayout197.xml><?xml version="1.0" encoding="utf-8"?>
<p:sldLayout xmlns:a="http://schemas.openxmlformats.org/drawingml/2006/main" xmlns:r="http://schemas.openxmlformats.org/officeDocument/2006/relationships" xmlns:p="http://schemas.openxmlformats.org/presentationml/2006/main" showMasterSp="0" preserve="1" userDrawn="1">
  <p:cSld name="Title Slide B1_Rose">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Focus Frame 2"/>
          <p:cNvSpPr>
            <a:spLocks noChangeAspect="1"/>
          </p:cNvSpPr>
          <p:nvPr userDrawn="1"/>
        </p:nvSpPr>
        <p:spPr bwMode="auto">
          <a:xfrm>
            <a:off x="1588464"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6891A653-66C3-7641-A048-5416E139664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chemeClr val="tx1"/>
                </a:solidFill>
                <a:effectLst/>
                <a:latin typeface="Arial" charset="0"/>
                <a:ea typeface="Arial Unicode MS" pitchFamily="34" charset="-128"/>
                <a:cs typeface="Arial Unicode MS" pitchFamily="34" charset="-128"/>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chemeClr val="tx1"/>
              </a:solidFill>
              <a:ea typeface="Arial Unicode MS" pitchFamily="34" charset="-128"/>
              <a:cs typeface="Arial Unicode MS" pitchFamily="34" charset="-128"/>
            </a:endParaRPr>
          </a:p>
        </p:txBody>
      </p:sp>
    </p:spTree>
    <p:extLst>
      <p:ext uri="{BB962C8B-B14F-4D97-AF65-F5344CB8AC3E}">
        <p14:creationId xmlns:p14="http://schemas.microsoft.com/office/powerpoint/2010/main" val="4233756043"/>
      </p:ext>
    </p:extLst>
  </p:cSld>
  <p:clrMapOvr>
    <a:masterClrMapping/>
  </p:clrMapOvr>
  <p:extLst>
    <p:ext uri="{DCECCB84-F9BA-43D5-87BE-67443E8EF086}">
      <p15:sldGuideLst xmlns:p15="http://schemas.microsoft.com/office/powerpoint/2012/main"/>
    </p:ext>
  </p:extLst>
</p:sldLayout>
</file>

<file path=ppt/slideLayouts/slideLayout198.xml><?xml version="1.0" encoding="utf-8"?>
<p:sldLayout xmlns:a="http://schemas.openxmlformats.org/drawingml/2006/main" xmlns:r="http://schemas.openxmlformats.org/officeDocument/2006/relationships" xmlns:p="http://schemas.openxmlformats.org/presentationml/2006/main" preserve="1" userDrawn="1">
  <p:cSld name="Divider B1_Stee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5" name="Title 3">
            <a:extLst>
              <a:ext uri="{FF2B5EF4-FFF2-40B4-BE49-F238E27FC236}">
                <a16:creationId xmlns:a16="http://schemas.microsoft.com/office/drawing/2014/main" id="{12DD6E58-DDD3-4DC5-9C80-EC78D8D07328}"/>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3820825759"/>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preserve="1" userDrawn="1">
  <p:cSld name="Divider B1_Tan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5" name="Title 3">
            <a:extLst>
              <a:ext uri="{FF2B5EF4-FFF2-40B4-BE49-F238E27FC236}">
                <a16:creationId xmlns:a16="http://schemas.microsoft.com/office/drawing/2014/main" id="{0834C8E7-8660-46F6-BE31-FB03F1F24AAE}"/>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3972530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B1_Tang">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3618FF95-0FF8-A94E-9912-4147DD45A6E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spTree>
    <p:extLst>
      <p:ext uri="{BB962C8B-B14F-4D97-AF65-F5344CB8AC3E}">
        <p14:creationId xmlns:p14="http://schemas.microsoft.com/office/powerpoint/2010/main" val="3077185782"/>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Slide B1_Rose">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6891A653-66C3-7641-A048-5416E139664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spTree>
    <p:extLst>
      <p:ext uri="{BB962C8B-B14F-4D97-AF65-F5344CB8AC3E}">
        <p14:creationId xmlns:p14="http://schemas.microsoft.com/office/powerpoint/2010/main" val="477402160"/>
      </p:ext>
    </p:extLst>
  </p:cSld>
  <p:clrMapOvr>
    <a:masterClrMapping/>
  </p:clrMapOvr>
  <p:extLst>
    <p:ext uri="{DCECCB84-F9BA-43D5-87BE-67443E8EF086}">
      <p15:sldGuideLst xmlns:p15="http://schemas.microsoft.com/office/powerpoint/2012/main"/>
    </p:ext>
  </p:extLst>
</p:sldLayout>
</file>

<file path=ppt/slideLayouts/slideLayout200.xml><?xml version="1.0" encoding="utf-8"?>
<p:sldLayout xmlns:a="http://schemas.openxmlformats.org/drawingml/2006/main" xmlns:r="http://schemas.openxmlformats.org/officeDocument/2006/relationships" xmlns:p="http://schemas.openxmlformats.org/presentationml/2006/main" preserve="1" userDrawn="1">
  <p:cSld name="Divider B1_Lem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5" name="Title 3">
            <a:extLst>
              <a:ext uri="{FF2B5EF4-FFF2-40B4-BE49-F238E27FC236}">
                <a16:creationId xmlns:a16="http://schemas.microsoft.com/office/drawing/2014/main" id="{F4457FE3-0B4A-413C-9BD0-B43E27F3C7B0}"/>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586174319"/>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preserve="1" userDrawn="1">
  <p:cSld name="Divider B1_Ros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5" name="Title 3">
            <a:extLst>
              <a:ext uri="{FF2B5EF4-FFF2-40B4-BE49-F238E27FC236}">
                <a16:creationId xmlns:a16="http://schemas.microsoft.com/office/drawing/2014/main" id="{1A210C93-AE94-4E86-AC03-4CD8F0DB740D}"/>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4262930613"/>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preserve="1" userDrawn="1">
  <p:cSld name="Quote B1_Steel">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sz="3200"/>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Rectangle 7"/>
          <p:cNvSpPr>
            <a:spLocks noChangeAspect="1"/>
          </p:cNvSpPr>
          <p:nvPr userDrawn="1"/>
        </p:nvSpPr>
        <p:spPr bwMode="ltGray">
          <a:xfrm>
            <a:off x="9422804"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0" name="Text Placeholder 5">
            <a:extLst>
              <a:ext uri="{FF2B5EF4-FFF2-40B4-BE49-F238E27FC236}">
                <a16:creationId xmlns:a16="http://schemas.microsoft.com/office/drawing/2014/main" id="{C260D940-7907-443B-8CD7-4B47DC2630B2}"/>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4107427322"/>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preserve="1" userDrawn="1">
  <p:cSld name="Quote B1_Tang">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Rectangle 7"/>
          <p:cNvSpPr>
            <a:spLocks noChangeAspect="1"/>
          </p:cNvSpPr>
          <p:nvPr userDrawn="1"/>
        </p:nvSpPr>
        <p:spPr bwMode="ltGray">
          <a:xfrm>
            <a:off x="9422804"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0" name="Text Placeholder 5">
            <a:extLst>
              <a:ext uri="{FF2B5EF4-FFF2-40B4-BE49-F238E27FC236}">
                <a16:creationId xmlns:a16="http://schemas.microsoft.com/office/drawing/2014/main" id="{FF54F1F8-6F27-4D41-9D36-B04796316B26}"/>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195620333"/>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preserve="1" userDrawn="1">
  <p:cSld name="Quote B1_Lemon">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Rectangle 7"/>
          <p:cNvSpPr>
            <a:spLocks noChangeAspect="1"/>
          </p:cNvSpPr>
          <p:nvPr userDrawn="1"/>
        </p:nvSpPr>
        <p:spPr bwMode="ltGray">
          <a:xfrm>
            <a:off x="9422804"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0" name="Text Placeholder 5">
            <a:extLst>
              <a:ext uri="{FF2B5EF4-FFF2-40B4-BE49-F238E27FC236}">
                <a16:creationId xmlns:a16="http://schemas.microsoft.com/office/drawing/2014/main" id="{FB027545-27FE-4366-81D6-8EB06294E3BB}"/>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1875713241"/>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preserve="1" userDrawn="1">
  <p:cSld name="Quote B1_Rose">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Rectangle 7"/>
          <p:cNvSpPr>
            <a:spLocks noChangeAspect="1"/>
          </p:cNvSpPr>
          <p:nvPr userDrawn="1"/>
        </p:nvSpPr>
        <p:spPr bwMode="ltGray">
          <a:xfrm>
            <a:off x="9422804"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0" name="Text Placeholder 5">
            <a:extLst>
              <a:ext uri="{FF2B5EF4-FFF2-40B4-BE49-F238E27FC236}">
                <a16:creationId xmlns:a16="http://schemas.microsoft.com/office/drawing/2014/main" id="{F9919CD3-72A3-4026-901B-65C1C9822553}"/>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363919721"/>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preserve="1" userDrawn="1">
  <p:cSld name="Quote B2_Steel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1" name="Rectangle 10"/>
          <p:cNvSpPr>
            <a:spLocks noChangeAspect="1"/>
          </p:cNvSpPr>
          <p:nvPr userDrawn="1"/>
        </p:nvSpPr>
        <p:spPr bwMode="ltGray">
          <a:xfrm>
            <a:off x="473765"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5">
            <a:extLst>
              <a:ext uri="{FF2B5EF4-FFF2-40B4-BE49-F238E27FC236}">
                <a16:creationId xmlns:a16="http://schemas.microsoft.com/office/drawing/2014/main" id="{4077B33D-3FE1-4070-8FAA-FD5D49626C4B}"/>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792303504"/>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preserve="1" userDrawn="1">
  <p:cSld name="Quote B2_Tang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1" name="Rectangle 10"/>
          <p:cNvSpPr>
            <a:spLocks noChangeAspect="1"/>
          </p:cNvSpPr>
          <p:nvPr userDrawn="1"/>
        </p:nvSpPr>
        <p:spPr bwMode="ltGray">
          <a:xfrm>
            <a:off x="473765"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5">
            <a:extLst>
              <a:ext uri="{FF2B5EF4-FFF2-40B4-BE49-F238E27FC236}">
                <a16:creationId xmlns:a16="http://schemas.microsoft.com/office/drawing/2014/main" id="{457E982F-E443-47B0-BA05-17FA83FD3084}"/>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110418522"/>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preserve="1" userDrawn="1">
  <p:cSld name="Quote B2_Lemon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1" name="Rectangle 10"/>
          <p:cNvSpPr>
            <a:spLocks noChangeAspect="1"/>
          </p:cNvSpPr>
          <p:nvPr userDrawn="1"/>
        </p:nvSpPr>
        <p:spPr bwMode="ltGray">
          <a:xfrm>
            <a:off x="473765"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5">
            <a:extLst>
              <a:ext uri="{FF2B5EF4-FFF2-40B4-BE49-F238E27FC236}">
                <a16:creationId xmlns:a16="http://schemas.microsoft.com/office/drawing/2014/main" id="{001ED731-3C2C-4D48-BDDF-45584241CCCA}"/>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685148616"/>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preserve="1" userDrawn="1">
  <p:cSld name="Quote B2_Rose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1" name="Rectangle 10"/>
          <p:cNvSpPr>
            <a:spLocks noChangeAspect="1"/>
          </p:cNvSpPr>
          <p:nvPr userDrawn="1"/>
        </p:nvSpPr>
        <p:spPr bwMode="ltGray">
          <a:xfrm>
            <a:off x="473765"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5">
            <a:extLst>
              <a:ext uri="{FF2B5EF4-FFF2-40B4-BE49-F238E27FC236}">
                <a16:creationId xmlns:a16="http://schemas.microsoft.com/office/drawing/2014/main" id="{6C7B45E7-88E7-4A10-B9E0-1CD17767869F}"/>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241475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vider B1_Stee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12DD6E58-DDD3-4DC5-9C80-EC78D8D07328}"/>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14597622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ivider B1_Tan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0834C8E7-8660-46F6-BE31-FB03F1F24AAE}"/>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28615027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vider B1_Lem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F4457FE3-0B4A-413C-9BD0-B43E27F3C7B0}"/>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36759617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vider B1_Ros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1A210C93-AE94-4E86-AC03-4CD8F0DB740D}"/>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20180174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Quote B1_Steel">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sz="3200"/>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C260D940-7907-443B-8CD7-4B47DC2630B2}"/>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4316238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ote B1_Tang">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FF54F1F8-6F27-4D41-9D36-B04796316B26}"/>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1123066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Quote B1_Lemon">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FB027545-27FE-4366-81D6-8EB06294E3BB}"/>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6808636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Quote B1_Rose">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F9919CD3-72A3-4026-901B-65C1C9822553}"/>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19162229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B2_Steel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4077B33D-3FE1-4070-8FAA-FD5D49626C4B}"/>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77367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B1_Lemon">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2124D2E4-9741-3F44-95E6-F883BA9D6FA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spTree>
    <p:extLst>
      <p:ext uri="{BB962C8B-B14F-4D97-AF65-F5344CB8AC3E}">
        <p14:creationId xmlns:p14="http://schemas.microsoft.com/office/powerpoint/2010/main" val="1572056821"/>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Quote B2_Tang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457E982F-E443-47B0-BA05-17FA83FD3084}"/>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0451885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Quote B2_Lemon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001ED731-3C2C-4D48-BDDF-45584241CCCA}"/>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42924338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Quote B2_Rose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6C7B45E7-88E7-4A10-B9E0-1CD17767869F}"/>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40340543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le Slide B1_Steel">
    <p:spTree>
      <p:nvGrpSpPr>
        <p:cNvPr id="1" name=""/>
        <p:cNvGrpSpPr/>
        <p:nvPr/>
      </p:nvGrpSpPr>
      <p:grpSpPr>
        <a:xfrm>
          <a:off x="0" y="0"/>
          <a:ext cx="0" cy="0"/>
          <a:chOff x="0" y="0"/>
          <a:chExt cx="0" cy="0"/>
        </a:xfrm>
      </p:grpSpPr>
      <p:sp>
        <p:nvSpPr>
          <p:cNvPr id="9" name="Focus Frame 2"/>
          <p:cNvSpPr>
            <a:spLocks noChangeAspect="1"/>
          </p:cNvSpPr>
          <p:nvPr userDrawn="1"/>
        </p:nvSpPr>
        <p:spPr bwMode="auto">
          <a:xfrm>
            <a:off x="7058822"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sp>
        <p:nvSpPr>
          <p:cNvPr id="21" name="TextBox 2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pic>
        <p:nvPicPr>
          <p:cNvPr id="8" name="Picture 7">
            <a:extLst>
              <a:ext uri="{FF2B5EF4-FFF2-40B4-BE49-F238E27FC236}">
                <a16:creationId xmlns:a16="http://schemas.microsoft.com/office/drawing/2014/main" id="{959D9CFA-ACA2-5243-8C25-B0F4FA9787B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Tree>
    <p:extLst>
      <p:ext uri="{BB962C8B-B14F-4D97-AF65-F5344CB8AC3E}">
        <p14:creationId xmlns:p14="http://schemas.microsoft.com/office/powerpoint/2010/main" val="1531357227"/>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le Slide B1_Tang">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3618FF95-0FF8-A94E-9912-4147DD45A6E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spTree>
    <p:extLst>
      <p:ext uri="{BB962C8B-B14F-4D97-AF65-F5344CB8AC3E}">
        <p14:creationId xmlns:p14="http://schemas.microsoft.com/office/powerpoint/2010/main" val="472125169"/>
      </p:ext>
    </p:extLst>
  </p:cSld>
  <p:clrMapOvr>
    <a:masterClrMapping/>
  </p:clrMapOvr>
  <p:extLst>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le Slide B1_Lemon">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2124D2E4-9741-3F44-95E6-F883BA9D6FA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spTree>
    <p:extLst>
      <p:ext uri="{BB962C8B-B14F-4D97-AF65-F5344CB8AC3E}">
        <p14:creationId xmlns:p14="http://schemas.microsoft.com/office/powerpoint/2010/main" val="1602774901"/>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Slide B1_Rose">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6891A653-66C3-7641-A048-5416E139664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spTree>
    <p:extLst>
      <p:ext uri="{BB962C8B-B14F-4D97-AF65-F5344CB8AC3E}">
        <p14:creationId xmlns:p14="http://schemas.microsoft.com/office/powerpoint/2010/main" val="4078910128"/>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Divider B1_Stee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12DD6E58-DDD3-4DC5-9C80-EC78D8D07328}"/>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2948971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Divider B1_Tan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0834C8E7-8660-46F6-BE31-FB03F1F24AAE}"/>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15324236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Divider B1_Lem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F4457FE3-0B4A-413C-9BD0-B43E27F3C7B0}"/>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511712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B1_Rose">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6891A653-66C3-7641-A048-5416E139664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spTree>
    <p:extLst>
      <p:ext uri="{BB962C8B-B14F-4D97-AF65-F5344CB8AC3E}">
        <p14:creationId xmlns:p14="http://schemas.microsoft.com/office/powerpoint/2010/main" val="2630003552"/>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Divider B1_Ros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1A210C93-AE94-4E86-AC03-4CD8F0DB740D}"/>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13383246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Quote B1_Steel">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sz="3200"/>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C260D940-7907-443B-8CD7-4B47DC2630B2}"/>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29200167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1_Tang">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FF54F1F8-6F27-4D41-9D36-B04796316B26}"/>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06466377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B1_Lemon">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FB027545-27FE-4366-81D6-8EB06294E3BB}"/>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66579159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Quote B1_Rose">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F9919CD3-72A3-4026-901B-65C1C9822553}"/>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30087088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B2_Steel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4077B33D-3FE1-4070-8FAA-FD5D49626C4B}"/>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47014060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Quote B2_Tang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457E982F-E443-47B0-BA05-17FA83FD3084}"/>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42166487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Quote B2_Lemon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001ED731-3C2C-4D48-BDDF-45584241CCCA}"/>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76964653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Quote B2_Rose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6C7B45E7-88E7-4A10-B9E0-1CD17767869F}"/>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140234232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Title Slide B1_Steel">
    <p:spTree>
      <p:nvGrpSpPr>
        <p:cNvPr id="1" name=""/>
        <p:cNvGrpSpPr/>
        <p:nvPr/>
      </p:nvGrpSpPr>
      <p:grpSpPr>
        <a:xfrm>
          <a:off x="0" y="0"/>
          <a:ext cx="0" cy="0"/>
          <a:chOff x="0" y="0"/>
          <a:chExt cx="0" cy="0"/>
        </a:xfrm>
      </p:grpSpPr>
      <p:sp>
        <p:nvSpPr>
          <p:cNvPr id="9" name="Focus Frame 2"/>
          <p:cNvSpPr>
            <a:spLocks noChangeAspect="1"/>
          </p:cNvSpPr>
          <p:nvPr userDrawn="1"/>
        </p:nvSpPr>
        <p:spPr bwMode="auto">
          <a:xfrm>
            <a:off x="7058822"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sp>
        <p:nvSpPr>
          <p:cNvPr id="21" name="TextBox 2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pic>
        <p:nvPicPr>
          <p:cNvPr id="8" name="Picture 7">
            <a:extLst>
              <a:ext uri="{FF2B5EF4-FFF2-40B4-BE49-F238E27FC236}">
                <a16:creationId xmlns:a16="http://schemas.microsoft.com/office/drawing/2014/main" id="{959D9CFA-ACA2-5243-8C25-B0F4FA9787B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Tree>
    <p:extLst>
      <p:ext uri="{BB962C8B-B14F-4D97-AF65-F5344CB8AC3E}">
        <p14:creationId xmlns:p14="http://schemas.microsoft.com/office/powerpoint/2010/main" val="66294487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B1_Stee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12DD6E58-DDD3-4DC5-9C80-EC78D8D07328}"/>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283168809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Title Slide B1_Tang">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3618FF95-0FF8-A94E-9912-4147DD45A6E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spTree>
    <p:extLst>
      <p:ext uri="{BB962C8B-B14F-4D97-AF65-F5344CB8AC3E}">
        <p14:creationId xmlns:p14="http://schemas.microsoft.com/office/powerpoint/2010/main" val="875017566"/>
      </p:ext>
    </p:extLst>
  </p:cSld>
  <p:clrMapOvr>
    <a:masterClrMapping/>
  </p:clrMapOvr>
  <p:extLst>
    <p:ext uri="{DCECCB84-F9BA-43D5-87BE-67443E8EF086}">
      <p15:sldGuideLst xmlns:p15="http://schemas.microsoft.com/office/powerpoint/2012/main"/>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Title Slide B1_Lemon">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2124D2E4-9741-3F44-95E6-F883BA9D6FA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spTree>
    <p:extLst>
      <p:ext uri="{BB962C8B-B14F-4D97-AF65-F5344CB8AC3E}">
        <p14:creationId xmlns:p14="http://schemas.microsoft.com/office/powerpoint/2010/main" val="797112591"/>
      </p:ext>
    </p:extLst>
  </p:cSld>
  <p:clrMapOvr>
    <a:masterClrMapping/>
  </p:clrMapOvr>
  <p:extLst>
    <p:ext uri="{DCECCB84-F9BA-43D5-87BE-67443E8EF086}">
      <p15:sldGuideLst xmlns:p15="http://schemas.microsoft.com/office/powerpoint/2012/main"/>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itle Slide B1_Rose">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6891A653-66C3-7641-A048-5416E139664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spTree>
    <p:extLst>
      <p:ext uri="{BB962C8B-B14F-4D97-AF65-F5344CB8AC3E}">
        <p14:creationId xmlns:p14="http://schemas.microsoft.com/office/powerpoint/2010/main" val="1721837608"/>
      </p:ext>
    </p:extLst>
  </p:cSld>
  <p:clrMapOvr>
    <a:masterClrMapping/>
  </p:clrMapOvr>
  <p:extLst>
    <p:ext uri="{DCECCB84-F9BA-43D5-87BE-67443E8EF086}">
      <p15:sldGuideLst xmlns:p15="http://schemas.microsoft.com/office/powerpoint/2012/main"/>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Divider B1_Stee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12DD6E58-DDD3-4DC5-9C80-EC78D8D07328}"/>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364841598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Divider B1_Tan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0834C8E7-8660-46F6-BE31-FB03F1F24AAE}"/>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374912189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Divider B1_Lem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F4457FE3-0B4A-413C-9BD0-B43E27F3C7B0}"/>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117839378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Divider B1_Ros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1A210C93-AE94-4E86-AC03-4CD8F0DB740D}"/>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309162509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Quote B1_Steel">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sz="3200"/>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C260D940-7907-443B-8CD7-4B47DC2630B2}"/>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17924742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Quote B1_Tang">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FF54F1F8-6F27-4D41-9D36-B04796316B26}"/>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87465850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Quote B1_Lemon">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FB027545-27FE-4366-81D6-8EB06294E3BB}"/>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918702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B1_Tan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0834C8E7-8660-46F6-BE31-FB03F1F24AAE}"/>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305288732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Quote B1_Rose">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F9919CD3-72A3-4026-901B-65C1C9822553}"/>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63894068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Quote B2_Steel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4077B33D-3FE1-4070-8FAA-FD5D49626C4B}"/>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82834750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Quote B2_Tang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457E982F-E443-47B0-BA05-17FA83FD3084}"/>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14006490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Quote B2_Lemon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001ED731-3C2C-4D48-BDDF-45584241CCCA}"/>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2857901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Quote B2_Rose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6C7B45E7-88E7-4A10-B9E0-1CD17767869F}"/>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743285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Title Slide B1_Steel">
    <p:spTree>
      <p:nvGrpSpPr>
        <p:cNvPr id="1" name=""/>
        <p:cNvGrpSpPr/>
        <p:nvPr/>
      </p:nvGrpSpPr>
      <p:grpSpPr>
        <a:xfrm>
          <a:off x="0" y="0"/>
          <a:ext cx="0" cy="0"/>
          <a:chOff x="0" y="0"/>
          <a:chExt cx="0" cy="0"/>
        </a:xfrm>
      </p:grpSpPr>
      <p:sp>
        <p:nvSpPr>
          <p:cNvPr id="9" name="Focus Frame 2"/>
          <p:cNvSpPr>
            <a:spLocks noChangeAspect="1"/>
          </p:cNvSpPr>
          <p:nvPr userDrawn="1"/>
        </p:nvSpPr>
        <p:spPr bwMode="auto">
          <a:xfrm>
            <a:off x="7058822"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sp>
        <p:nvSpPr>
          <p:cNvPr id="21" name="TextBox 2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pic>
        <p:nvPicPr>
          <p:cNvPr id="8" name="Picture 7">
            <a:extLst>
              <a:ext uri="{FF2B5EF4-FFF2-40B4-BE49-F238E27FC236}">
                <a16:creationId xmlns:a16="http://schemas.microsoft.com/office/drawing/2014/main" id="{959D9CFA-ACA2-5243-8C25-B0F4FA9787B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Tree>
    <p:extLst>
      <p:ext uri="{BB962C8B-B14F-4D97-AF65-F5344CB8AC3E}">
        <p14:creationId xmlns:p14="http://schemas.microsoft.com/office/powerpoint/2010/main" val="1884499606"/>
      </p:ext>
    </p:extLst>
  </p:cSld>
  <p:clrMapOvr>
    <a:masterClrMapping/>
  </p:clrMapOvr>
  <p:extLst>
    <p:ext uri="{DCECCB84-F9BA-43D5-87BE-67443E8EF086}">
      <p15:sldGuideLst xmlns:p15="http://schemas.microsoft.com/office/powerpoint/2012/main"/>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Title Slide B1_Tang">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3618FF95-0FF8-A94E-9912-4147DD45A6E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spTree>
    <p:extLst>
      <p:ext uri="{BB962C8B-B14F-4D97-AF65-F5344CB8AC3E}">
        <p14:creationId xmlns:p14="http://schemas.microsoft.com/office/powerpoint/2010/main" val="430804908"/>
      </p:ext>
    </p:extLst>
  </p:cSld>
  <p:clrMapOvr>
    <a:masterClrMapping/>
  </p:clrMapOvr>
  <p:extLst>
    <p:ext uri="{DCECCB84-F9BA-43D5-87BE-67443E8EF086}">
      <p15:sldGuideLst xmlns:p15="http://schemas.microsoft.com/office/powerpoint/2012/main"/>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Title Slide B1_Lemon">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2124D2E4-9741-3F44-95E6-F883BA9D6FA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spTree>
    <p:extLst>
      <p:ext uri="{BB962C8B-B14F-4D97-AF65-F5344CB8AC3E}">
        <p14:creationId xmlns:p14="http://schemas.microsoft.com/office/powerpoint/2010/main" val="578505947"/>
      </p:ext>
    </p:extLst>
  </p:cSld>
  <p:clrMapOvr>
    <a:masterClrMapping/>
  </p:clrMapOvr>
  <p:extLst>
    <p:ext uri="{DCECCB84-F9BA-43D5-87BE-67443E8EF086}">
      <p15:sldGuideLst xmlns:p15="http://schemas.microsoft.com/office/powerpoint/2012/main"/>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Title Slide B1_Rose">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6891A653-66C3-7641-A048-5416E139664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spTree>
    <p:extLst>
      <p:ext uri="{BB962C8B-B14F-4D97-AF65-F5344CB8AC3E}">
        <p14:creationId xmlns:p14="http://schemas.microsoft.com/office/powerpoint/2010/main" val="755073345"/>
      </p:ext>
    </p:extLst>
  </p:cSld>
  <p:clrMapOvr>
    <a:masterClrMapping/>
  </p:clrMapOvr>
  <p:extLst>
    <p:ext uri="{DCECCB84-F9BA-43D5-87BE-67443E8EF086}">
      <p15:sldGuideLst xmlns:p15="http://schemas.microsoft.com/office/powerpoint/2012/main"/>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Divider B1_Stee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12DD6E58-DDD3-4DC5-9C80-EC78D8D07328}"/>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49988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B1_Lem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F4457FE3-0B4A-413C-9BD0-B43E27F3C7B0}"/>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84452071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Divider B1_Tan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0834C8E7-8660-46F6-BE31-FB03F1F24AAE}"/>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42180513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Divider B1_Lem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F4457FE3-0B4A-413C-9BD0-B43E27F3C7B0}"/>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188237599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Divider B1_Ros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1A210C93-AE94-4E86-AC03-4CD8F0DB740D}"/>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253441671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Quote B1_Steel">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sz="3200"/>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C260D940-7907-443B-8CD7-4B47DC2630B2}"/>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400048934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Quote B1_Tang">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FF54F1F8-6F27-4D41-9D36-B04796316B26}"/>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00554326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Quote B1_Lemon">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FB027545-27FE-4366-81D6-8EB06294E3BB}"/>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41214668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Quote B1_Rose">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F9919CD3-72A3-4026-901B-65C1C9822553}"/>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08583208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Quote B2_Steel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4077B33D-3FE1-4070-8FAA-FD5D49626C4B}"/>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187193755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Quote B2_Tang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457E982F-E443-47B0-BA05-17FA83FD3084}"/>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111087578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Quote B2_Lemon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001ED731-3C2C-4D48-BDDF-45584241CCCA}"/>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076778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B1_Ros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1A210C93-AE94-4E86-AC03-4CD8F0DB740D}"/>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332567196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Quote B2_Rose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6C7B45E7-88E7-4A10-B9E0-1CD17767869F}"/>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17935050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Title Slide B1_Steel">
    <p:spTree>
      <p:nvGrpSpPr>
        <p:cNvPr id="1" name=""/>
        <p:cNvGrpSpPr/>
        <p:nvPr/>
      </p:nvGrpSpPr>
      <p:grpSpPr>
        <a:xfrm>
          <a:off x="0" y="0"/>
          <a:ext cx="0" cy="0"/>
          <a:chOff x="0" y="0"/>
          <a:chExt cx="0" cy="0"/>
        </a:xfrm>
      </p:grpSpPr>
      <p:sp>
        <p:nvSpPr>
          <p:cNvPr id="9" name="Focus Frame 2"/>
          <p:cNvSpPr>
            <a:spLocks noChangeAspect="1"/>
          </p:cNvSpPr>
          <p:nvPr userDrawn="1"/>
        </p:nvSpPr>
        <p:spPr bwMode="auto">
          <a:xfrm>
            <a:off x="7058822"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sp>
        <p:nvSpPr>
          <p:cNvPr id="21" name="TextBox 2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pic>
        <p:nvPicPr>
          <p:cNvPr id="8" name="Picture 7">
            <a:extLst>
              <a:ext uri="{FF2B5EF4-FFF2-40B4-BE49-F238E27FC236}">
                <a16:creationId xmlns:a16="http://schemas.microsoft.com/office/drawing/2014/main" id="{959D9CFA-ACA2-5243-8C25-B0F4FA9787B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Tree>
    <p:extLst>
      <p:ext uri="{BB962C8B-B14F-4D97-AF65-F5344CB8AC3E}">
        <p14:creationId xmlns:p14="http://schemas.microsoft.com/office/powerpoint/2010/main" val="2213633929"/>
      </p:ext>
    </p:extLst>
  </p:cSld>
  <p:clrMapOvr>
    <a:masterClrMapping/>
  </p:clrMapOvr>
  <p:extLst>
    <p:ext uri="{DCECCB84-F9BA-43D5-87BE-67443E8EF086}">
      <p15:sldGuideLst xmlns:p15="http://schemas.microsoft.com/office/powerpoint/2012/main"/>
    </p:ext>
  </p:extLst>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Title Slide B1_Tang">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3618FF95-0FF8-A94E-9912-4147DD45A6E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spTree>
    <p:extLst>
      <p:ext uri="{BB962C8B-B14F-4D97-AF65-F5344CB8AC3E}">
        <p14:creationId xmlns:p14="http://schemas.microsoft.com/office/powerpoint/2010/main" val="2195978185"/>
      </p:ext>
    </p:extLst>
  </p:cSld>
  <p:clrMapOvr>
    <a:masterClrMapping/>
  </p:clrMapOvr>
  <p:extLst>
    <p:ext uri="{DCECCB84-F9BA-43D5-87BE-67443E8EF086}">
      <p15:sldGuideLst xmlns:p15="http://schemas.microsoft.com/office/powerpoint/2012/main"/>
    </p:ext>
  </p:extLst>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Title Slide B1_Lemon">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2124D2E4-9741-3F44-95E6-F883BA9D6FA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spTree>
    <p:extLst>
      <p:ext uri="{BB962C8B-B14F-4D97-AF65-F5344CB8AC3E}">
        <p14:creationId xmlns:p14="http://schemas.microsoft.com/office/powerpoint/2010/main" val="2249018106"/>
      </p:ext>
    </p:extLst>
  </p:cSld>
  <p:clrMapOvr>
    <a:masterClrMapping/>
  </p:clrMapOvr>
  <p:extLst>
    <p:ext uri="{DCECCB84-F9BA-43D5-87BE-67443E8EF086}">
      <p15:sldGuideLst xmlns:p15="http://schemas.microsoft.com/office/powerpoint/2012/main"/>
    </p:ext>
  </p:extLst>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Title Slide B1_Rose">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6891A653-66C3-7641-A048-5416E139664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spTree>
    <p:extLst>
      <p:ext uri="{BB962C8B-B14F-4D97-AF65-F5344CB8AC3E}">
        <p14:creationId xmlns:p14="http://schemas.microsoft.com/office/powerpoint/2010/main" val="782291760"/>
      </p:ext>
    </p:extLst>
  </p:cSld>
  <p:clrMapOvr>
    <a:masterClrMapping/>
  </p:clrMapOvr>
  <p:extLst>
    <p:ext uri="{DCECCB84-F9BA-43D5-87BE-67443E8EF086}">
      <p15:sldGuideLst xmlns:p15="http://schemas.microsoft.com/office/powerpoint/2012/main"/>
    </p:ext>
  </p:extLst>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Divider B1_Stee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12DD6E58-DDD3-4DC5-9C80-EC78D8D07328}"/>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176862899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Divider B1_Tan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0834C8E7-8660-46F6-BE31-FB03F1F24AAE}"/>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261504153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Divider B1_Lem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F4457FE3-0B4A-413C-9BD0-B43E27F3C7B0}"/>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154485704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Divider B1_Ros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5" name="Title 3">
            <a:extLst>
              <a:ext uri="{FF2B5EF4-FFF2-40B4-BE49-F238E27FC236}">
                <a16:creationId xmlns:a16="http://schemas.microsoft.com/office/drawing/2014/main" id="{1A210C93-AE94-4E86-AC03-4CD8F0DB740D}"/>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334376752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Quote B1_Steel">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sz="3200"/>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C260D940-7907-443B-8CD7-4B47DC2630B2}"/>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1505618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ote B1_Steel">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sz="3200"/>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C260D940-7907-443B-8CD7-4B47DC2630B2}"/>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43106697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Quote B1_Tang">
    <p:spTree>
      <p:nvGrpSpPr>
        <p:cNvPr id="1" name=""/>
        <p:cNvGrpSpPr/>
        <p:nvPr/>
      </p:nvGrpSpPr>
      <p:grpSpPr>
        <a:xfrm>
          <a:off x="0" y="0"/>
          <a:ext cx="0" cy="0"/>
          <a:chOff x="0" y="0"/>
          <a:chExt cx="0" cy="0"/>
        </a:xfrm>
      </p:grpSpPr>
      <p:sp>
        <p:nvSpPr>
          <p:cNvPr id="7" name="Rectangle 6"/>
          <p:cNvSpPr>
            <a:spLocks noChangeAspect="1"/>
          </p:cNvSpPr>
          <p:nvPr userDrawn="1"/>
        </p:nvSpPr>
        <p:spPr bwMode="ltGray">
          <a:xfrm>
            <a:off x="474077"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FF54F1F8-6F27-4D41-9D36-B04796316B26}"/>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45914283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Quote B1_Lemon">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FB027545-27FE-4366-81D6-8EB06294E3BB}"/>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22469250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Quote B1_Rose">
    <p:spTree>
      <p:nvGrpSpPr>
        <p:cNvPr id="1" name=""/>
        <p:cNvGrpSpPr/>
        <p:nvPr/>
      </p:nvGrpSpPr>
      <p:grpSpPr>
        <a:xfrm>
          <a:off x="0" y="0"/>
          <a:ext cx="0" cy="0"/>
          <a:chOff x="0" y="0"/>
          <a:chExt cx="0" cy="0"/>
        </a:xfrm>
      </p:grpSpPr>
      <p:sp>
        <p:nvSpPr>
          <p:cNvPr id="7" name="Rectangle 6"/>
          <p:cNvSpPr>
            <a:spLocks noChangeAspect="1"/>
          </p:cNvSpPr>
          <p:nvPr userDrawn="1"/>
        </p:nvSpPr>
        <p:spPr bwMode="ltGray">
          <a:xfrm>
            <a:off x="474077"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8" name="Rectangle 7"/>
          <p:cNvSpPr>
            <a:spLocks noChangeAspect="1"/>
          </p:cNvSpPr>
          <p:nvPr userDrawn="1"/>
        </p:nvSpPr>
        <p:spPr bwMode="ltGray">
          <a:xfrm>
            <a:off x="9422804"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Text Placeholder 5">
            <a:extLst>
              <a:ext uri="{FF2B5EF4-FFF2-40B4-BE49-F238E27FC236}">
                <a16:creationId xmlns:a16="http://schemas.microsoft.com/office/drawing/2014/main" id="{F9919CD3-72A3-4026-901B-65C1C9822553}"/>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
        <p:nvSpPr>
          <p:cNvPr id="2" name="Title 1">
            <a:extLst>
              <a:ext uri="{FF2B5EF4-FFF2-40B4-BE49-F238E27FC236}">
                <a16:creationId xmlns:a16="http://schemas.microsoft.com/office/drawing/2014/main" id="{545A2C89-7692-4CCE-ADAC-D9131855145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901910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Quote B2_Steel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4077B33D-3FE1-4070-8FAA-FD5D49626C4B}"/>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95312799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Quote B2_Tang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457E982F-E443-47B0-BA05-17FA83FD3084}"/>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98454601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Quote B2_Lemon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001ED731-3C2C-4D48-BDDF-45584241CCCA}"/>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39793728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Quote B2_Rose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10" name="Rectangle 9"/>
          <p:cNvSpPr>
            <a:spLocks noChangeAspect="1"/>
          </p:cNvSpPr>
          <p:nvPr userDrawn="1"/>
        </p:nvSpPr>
        <p:spPr bwMode="ltGray">
          <a:xfrm>
            <a:off x="6426219"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1" name="Rectangle 10"/>
          <p:cNvSpPr>
            <a:spLocks noChangeAspect="1"/>
          </p:cNvSpPr>
          <p:nvPr userDrawn="1"/>
        </p:nvSpPr>
        <p:spPr bwMode="ltGray">
          <a:xfrm>
            <a:off x="473765" y="920687"/>
            <a:ext cx="246952" cy="5065776"/>
          </a:xfrm>
          <a:prstGeom prst="rect">
            <a:avLst/>
          </a:prstGeom>
          <a:solidFill>
            <a:srgbClr val="E81159"/>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Text Placeholder 5">
            <a:extLst>
              <a:ext uri="{FF2B5EF4-FFF2-40B4-BE49-F238E27FC236}">
                <a16:creationId xmlns:a16="http://schemas.microsoft.com/office/drawing/2014/main" id="{6C7B45E7-88E7-4A10-B9E0-1CD17767869F}"/>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92277261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Title Slide B1_Steel">
    <p:spTree>
      <p:nvGrpSpPr>
        <p:cNvPr id="1" name=""/>
        <p:cNvGrpSpPr/>
        <p:nvPr/>
      </p:nvGrpSpPr>
      <p:grpSpPr>
        <a:xfrm>
          <a:off x="0" y="0"/>
          <a:ext cx="0" cy="0"/>
          <a:chOff x="0" y="0"/>
          <a:chExt cx="0" cy="0"/>
        </a:xfrm>
      </p:grpSpPr>
      <p:sp>
        <p:nvSpPr>
          <p:cNvPr id="9" name="Focus Frame 2"/>
          <p:cNvSpPr>
            <a:spLocks noChangeAspect="1"/>
          </p:cNvSpPr>
          <p:nvPr userDrawn="1"/>
        </p:nvSpPr>
        <p:spPr bwMode="auto">
          <a:xfrm>
            <a:off x="7058822"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6F7878"/>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sp>
        <p:nvSpPr>
          <p:cNvPr id="21" name="TextBox 2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pic>
        <p:nvPicPr>
          <p:cNvPr id="8" name="Picture 7">
            <a:extLst>
              <a:ext uri="{FF2B5EF4-FFF2-40B4-BE49-F238E27FC236}">
                <a16:creationId xmlns:a16="http://schemas.microsoft.com/office/drawing/2014/main" id="{959D9CFA-ACA2-5243-8C25-B0F4FA9787B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Tree>
    <p:extLst>
      <p:ext uri="{BB962C8B-B14F-4D97-AF65-F5344CB8AC3E}">
        <p14:creationId xmlns:p14="http://schemas.microsoft.com/office/powerpoint/2010/main" val="2130326093"/>
      </p:ext>
    </p:extLst>
  </p:cSld>
  <p:clrMapOvr>
    <a:masterClrMapping/>
  </p:clrMapOvr>
  <p:extLst>
    <p:ext uri="{DCECCB84-F9BA-43D5-87BE-67443E8EF086}">
      <p15:sldGuideLst xmlns:p15="http://schemas.microsoft.com/office/powerpoint/2012/main"/>
    </p:ext>
  </p:extLst>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preserve="1" userDrawn="1">
  <p:cSld name="Title Slide B1_Tang">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FF540A"/>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3618FF95-0FF8-A94E-9912-4147DD45A6E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spTree>
    <p:extLst>
      <p:ext uri="{BB962C8B-B14F-4D97-AF65-F5344CB8AC3E}">
        <p14:creationId xmlns:p14="http://schemas.microsoft.com/office/powerpoint/2010/main" val="3877141455"/>
      </p:ext>
    </p:extLst>
  </p:cSld>
  <p:clrMapOvr>
    <a:masterClrMapping/>
  </p:clrMapOvr>
  <p:extLst>
    <p:ext uri="{DCECCB84-F9BA-43D5-87BE-67443E8EF086}">
      <p15:sldGuideLst xmlns:p15="http://schemas.microsoft.com/office/powerpoint/2012/main"/>
    </p:ext>
  </p:extLst>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preserve="1" userDrawn="1">
  <p:cSld name="Title Slide B1_Lemon">
    <p:spTree>
      <p:nvGrpSpPr>
        <p:cNvPr id="1" name=""/>
        <p:cNvGrpSpPr/>
        <p:nvPr/>
      </p:nvGrpSpPr>
      <p:grpSpPr>
        <a:xfrm>
          <a:off x="0" y="0"/>
          <a:ext cx="0" cy="0"/>
          <a:chOff x="0" y="0"/>
          <a:chExt cx="0" cy="0"/>
        </a:xfrm>
      </p:grpSpPr>
      <p:pic>
        <p:nvPicPr>
          <p:cNvPr id="10" name="Gartner Logo">
            <a:extLst>
              <a:ext uri="{FF2B5EF4-FFF2-40B4-BE49-F238E27FC236}">
                <a16:creationId xmlns:a16="http://schemas.microsoft.com/office/drawing/2014/main" id="{E537F604-AEEC-FF43-B5BF-9B08BDD39D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82533" y="5971215"/>
            <a:ext cx="2057936" cy="470848"/>
          </a:xfrm>
          <a:prstGeom prst="rect">
            <a:avLst/>
          </a:prstGeom>
        </p:spPr>
      </p:pic>
      <p:sp>
        <p:nvSpPr>
          <p:cNvPr id="9" name="Focus Frame 2"/>
          <p:cNvSpPr>
            <a:spLocks noChangeAspect="1"/>
          </p:cNvSpPr>
          <p:nvPr userDrawn="1"/>
        </p:nvSpPr>
        <p:spPr bwMode="auto">
          <a:xfrm>
            <a:off x="7058822"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2" name="Focus Frame 2"/>
          <p:cNvSpPr>
            <a:spLocks noChangeAspect="1"/>
          </p:cNvSpPr>
          <p:nvPr userDrawn="1"/>
        </p:nvSpPr>
        <p:spPr bwMode="auto">
          <a:xfrm>
            <a:off x="1588464" y="1343025"/>
            <a:ext cx="160433" cy="3291840"/>
          </a:xfrm>
          <a:prstGeom prst="rect">
            <a:avLst/>
          </a:prstGeom>
          <a:solidFill>
            <a:srgbClr val="FEC10D"/>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3"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16" name="Title 1"/>
          <p:cNvSpPr>
            <a:spLocks noGrp="1"/>
          </p:cNvSpPr>
          <p:nvPr>
            <p:ph type="ctrTitle" hasCustomPrompt="1"/>
          </p:nvPr>
        </p:nvSpPr>
        <p:spPr>
          <a:xfrm>
            <a:off x="2166861" y="1687986"/>
            <a:ext cx="4545024" cy="1994392"/>
          </a:xfrm>
        </p:spPr>
        <p:txBody>
          <a:bodyPr wrap="square" anchor="ctr" anchorCtr="0">
            <a:noAutofit/>
          </a:bodyPr>
          <a:lstStyle>
            <a:lvl1pPr algn="l">
              <a:defRPr sz="3600"/>
            </a:lvl1pPr>
          </a:lstStyle>
          <a:p>
            <a:r>
              <a:rPr lang="en-US" dirty="0"/>
              <a:t>Click to Add Title; 4 Lines of Copy; 60 Characters Maximum</a:t>
            </a:r>
          </a:p>
        </p:txBody>
      </p:sp>
      <p:pic>
        <p:nvPicPr>
          <p:cNvPr id="8" name="Picture 7">
            <a:extLst>
              <a:ext uri="{FF2B5EF4-FFF2-40B4-BE49-F238E27FC236}">
                <a16:creationId xmlns:a16="http://schemas.microsoft.com/office/drawing/2014/main" id="{2124D2E4-9741-3F44-95E6-F883BA9D6FA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1" name="TextBox 10"/>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fontAlgn="auto">
              <a:lnSpc>
                <a:spcPct val="100000"/>
              </a:lnSpc>
              <a:spcBef>
                <a:spcPts val="0"/>
              </a:spcBef>
              <a:spcAft>
                <a:spcPts val="0"/>
              </a:spcAft>
              <a:defRPr/>
            </a:pPr>
            <a:r>
              <a:rPr lang="en-US" sz="700" dirty="0">
                <a:solidFill>
                  <a:srgbClr val="FFFFFF"/>
                </a:solidFill>
              </a:rPr>
              <a:t>© 2019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FFFFFF"/>
              </a:solidFill>
              <a:latin typeface="Arial" panose="020B0604020202020204"/>
            </a:endParaRPr>
          </a:p>
        </p:txBody>
      </p:sp>
    </p:spTree>
    <p:extLst>
      <p:ext uri="{BB962C8B-B14F-4D97-AF65-F5344CB8AC3E}">
        <p14:creationId xmlns:p14="http://schemas.microsoft.com/office/powerpoint/2010/main" val="583815918"/>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52.xml"/><Relationship Id="rId13" Type="http://schemas.openxmlformats.org/officeDocument/2006/relationships/slideLayout" Target="../slideLayouts/slideLayout157.xml"/><Relationship Id="rId18" Type="http://schemas.openxmlformats.org/officeDocument/2006/relationships/image" Target="../media/image5.png"/><Relationship Id="rId3" Type="http://schemas.openxmlformats.org/officeDocument/2006/relationships/slideLayout" Target="../slideLayouts/slideLayout147.xml"/><Relationship Id="rId7" Type="http://schemas.openxmlformats.org/officeDocument/2006/relationships/slideLayout" Target="../slideLayouts/slideLayout151.xml"/><Relationship Id="rId12" Type="http://schemas.openxmlformats.org/officeDocument/2006/relationships/slideLayout" Target="../slideLayouts/slideLayout156.xml"/><Relationship Id="rId17" Type="http://schemas.openxmlformats.org/officeDocument/2006/relationships/theme" Target="../theme/theme10.xml"/><Relationship Id="rId2" Type="http://schemas.openxmlformats.org/officeDocument/2006/relationships/slideLayout" Target="../slideLayouts/slideLayout146.xml"/><Relationship Id="rId16" Type="http://schemas.openxmlformats.org/officeDocument/2006/relationships/slideLayout" Target="../slideLayouts/slideLayout160.xml"/><Relationship Id="rId1" Type="http://schemas.openxmlformats.org/officeDocument/2006/relationships/slideLayout" Target="../slideLayouts/slideLayout145.xml"/><Relationship Id="rId6" Type="http://schemas.openxmlformats.org/officeDocument/2006/relationships/slideLayout" Target="../slideLayouts/slideLayout150.xml"/><Relationship Id="rId11" Type="http://schemas.openxmlformats.org/officeDocument/2006/relationships/slideLayout" Target="../slideLayouts/slideLayout155.xml"/><Relationship Id="rId5" Type="http://schemas.openxmlformats.org/officeDocument/2006/relationships/slideLayout" Target="../slideLayouts/slideLayout149.xml"/><Relationship Id="rId15" Type="http://schemas.openxmlformats.org/officeDocument/2006/relationships/slideLayout" Target="../slideLayouts/slideLayout159.xml"/><Relationship Id="rId10" Type="http://schemas.openxmlformats.org/officeDocument/2006/relationships/slideLayout" Target="../slideLayouts/slideLayout154.xml"/><Relationship Id="rId19" Type="http://schemas.openxmlformats.org/officeDocument/2006/relationships/image" Target="../media/image6.png"/><Relationship Id="rId4" Type="http://schemas.openxmlformats.org/officeDocument/2006/relationships/slideLayout" Target="../slideLayouts/slideLayout148.xml"/><Relationship Id="rId9" Type="http://schemas.openxmlformats.org/officeDocument/2006/relationships/slideLayout" Target="../slideLayouts/slideLayout153.xml"/><Relationship Id="rId14" Type="http://schemas.openxmlformats.org/officeDocument/2006/relationships/slideLayout" Target="../slideLayouts/slideLayout15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68.xml"/><Relationship Id="rId13" Type="http://schemas.openxmlformats.org/officeDocument/2006/relationships/slideLayout" Target="../slideLayouts/slideLayout173.xml"/><Relationship Id="rId18" Type="http://schemas.openxmlformats.org/officeDocument/2006/relationships/image" Target="../media/image5.png"/><Relationship Id="rId3" Type="http://schemas.openxmlformats.org/officeDocument/2006/relationships/slideLayout" Target="../slideLayouts/slideLayout163.xml"/><Relationship Id="rId7" Type="http://schemas.openxmlformats.org/officeDocument/2006/relationships/slideLayout" Target="../slideLayouts/slideLayout167.xml"/><Relationship Id="rId12" Type="http://schemas.openxmlformats.org/officeDocument/2006/relationships/slideLayout" Target="../slideLayouts/slideLayout172.xml"/><Relationship Id="rId17" Type="http://schemas.openxmlformats.org/officeDocument/2006/relationships/theme" Target="../theme/theme11.xml"/><Relationship Id="rId2" Type="http://schemas.openxmlformats.org/officeDocument/2006/relationships/slideLayout" Target="../slideLayouts/slideLayout162.xml"/><Relationship Id="rId16" Type="http://schemas.openxmlformats.org/officeDocument/2006/relationships/slideLayout" Target="../slideLayouts/slideLayout176.xml"/><Relationship Id="rId1" Type="http://schemas.openxmlformats.org/officeDocument/2006/relationships/slideLayout" Target="../slideLayouts/slideLayout161.xml"/><Relationship Id="rId6" Type="http://schemas.openxmlformats.org/officeDocument/2006/relationships/slideLayout" Target="../slideLayouts/slideLayout166.xml"/><Relationship Id="rId11" Type="http://schemas.openxmlformats.org/officeDocument/2006/relationships/slideLayout" Target="../slideLayouts/slideLayout171.xml"/><Relationship Id="rId5" Type="http://schemas.openxmlformats.org/officeDocument/2006/relationships/slideLayout" Target="../slideLayouts/slideLayout165.xml"/><Relationship Id="rId15" Type="http://schemas.openxmlformats.org/officeDocument/2006/relationships/slideLayout" Target="../slideLayouts/slideLayout175.xml"/><Relationship Id="rId10" Type="http://schemas.openxmlformats.org/officeDocument/2006/relationships/slideLayout" Target="../slideLayouts/slideLayout170.xml"/><Relationship Id="rId19" Type="http://schemas.openxmlformats.org/officeDocument/2006/relationships/image" Target="../media/image6.png"/><Relationship Id="rId4" Type="http://schemas.openxmlformats.org/officeDocument/2006/relationships/slideLayout" Target="../slideLayouts/slideLayout164.xml"/><Relationship Id="rId9" Type="http://schemas.openxmlformats.org/officeDocument/2006/relationships/slideLayout" Target="../slideLayouts/slideLayout169.xml"/><Relationship Id="rId14" Type="http://schemas.openxmlformats.org/officeDocument/2006/relationships/slideLayout" Target="../slideLayouts/slideLayout174.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84.xml"/><Relationship Id="rId13" Type="http://schemas.openxmlformats.org/officeDocument/2006/relationships/slideLayout" Target="../slideLayouts/slideLayout189.xml"/><Relationship Id="rId18" Type="http://schemas.openxmlformats.org/officeDocument/2006/relationships/theme" Target="../theme/theme12.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slideLayout" Target="../slideLayouts/slideLayout188.xml"/><Relationship Id="rId17" Type="http://schemas.openxmlformats.org/officeDocument/2006/relationships/slideLayout" Target="../slideLayouts/slideLayout193.xml"/><Relationship Id="rId2" Type="http://schemas.openxmlformats.org/officeDocument/2006/relationships/slideLayout" Target="../slideLayouts/slideLayout178.xml"/><Relationship Id="rId16" Type="http://schemas.openxmlformats.org/officeDocument/2006/relationships/slideLayout" Target="../slideLayouts/slideLayout192.xml"/><Relationship Id="rId20" Type="http://schemas.openxmlformats.org/officeDocument/2006/relationships/image" Target="../media/image6.png"/><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5" Type="http://schemas.openxmlformats.org/officeDocument/2006/relationships/slideLayout" Target="../slideLayouts/slideLayout191.xml"/><Relationship Id="rId10" Type="http://schemas.openxmlformats.org/officeDocument/2006/relationships/slideLayout" Target="../slideLayouts/slideLayout186.xml"/><Relationship Id="rId19" Type="http://schemas.openxmlformats.org/officeDocument/2006/relationships/image" Target="../media/image5.png"/><Relationship Id="rId4" Type="http://schemas.openxmlformats.org/officeDocument/2006/relationships/slideLayout" Target="../slideLayouts/slideLayout180.xml"/><Relationship Id="rId9" Type="http://schemas.openxmlformats.org/officeDocument/2006/relationships/slideLayout" Target="../slideLayouts/slideLayout185.xml"/><Relationship Id="rId14" Type="http://schemas.openxmlformats.org/officeDocument/2006/relationships/slideLayout" Target="../slideLayouts/slideLayout19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201.xml"/><Relationship Id="rId13" Type="http://schemas.openxmlformats.org/officeDocument/2006/relationships/slideLayout" Target="../slideLayouts/slideLayout206.xml"/><Relationship Id="rId18" Type="http://schemas.openxmlformats.org/officeDocument/2006/relationships/image" Target="../media/image7.png"/><Relationship Id="rId3" Type="http://schemas.openxmlformats.org/officeDocument/2006/relationships/slideLayout" Target="../slideLayouts/slideLayout196.xml"/><Relationship Id="rId7" Type="http://schemas.openxmlformats.org/officeDocument/2006/relationships/slideLayout" Target="../slideLayouts/slideLayout200.xml"/><Relationship Id="rId12" Type="http://schemas.openxmlformats.org/officeDocument/2006/relationships/slideLayout" Target="../slideLayouts/slideLayout205.xml"/><Relationship Id="rId17" Type="http://schemas.openxmlformats.org/officeDocument/2006/relationships/theme" Target="../theme/theme13.xml"/><Relationship Id="rId2" Type="http://schemas.openxmlformats.org/officeDocument/2006/relationships/slideLayout" Target="../slideLayouts/slideLayout195.xml"/><Relationship Id="rId16" Type="http://schemas.openxmlformats.org/officeDocument/2006/relationships/slideLayout" Target="../slideLayouts/slideLayout209.xml"/><Relationship Id="rId1" Type="http://schemas.openxmlformats.org/officeDocument/2006/relationships/slideLayout" Target="../slideLayouts/slideLayout194.xml"/><Relationship Id="rId6" Type="http://schemas.openxmlformats.org/officeDocument/2006/relationships/slideLayout" Target="../slideLayouts/slideLayout199.xml"/><Relationship Id="rId11" Type="http://schemas.openxmlformats.org/officeDocument/2006/relationships/slideLayout" Target="../slideLayouts/slideLayout204.xml"/><Relationship Id="rId5" Type="http://schemas.openxmlformats.org/officeDocument/2006/relationships/slideLayout" Target="../slideLayouts/slideLayout198.xml"/><Relationship Id="rId15" Type="http://schemas.openxmlformats.org/officeDocument/2006/relationships/slideLayout" Target="../slideLayouts/slideLayout208.xml"/><Relationship Id="rId10" Type="http://schemas.openxmlformats.org/officeDocument/2006/relationships/slideLayout" Target="../slideLayouts/slideLayout203.xml"/><Relationship Id="rId19" Type="http://schemas.openxmlformats.org/officeDocument/2006/relationships/image" Target="../media/image8.png"/><Relationship Id="rId4" Type="http://schemas.openxmlformats.org/officeDocument/2006/relationships/slideLayout" Target="../slideLayouts/slideLayout197.xml"/><Relationship Id="rId9" Type="http://schemas.openxmlformats.org/officeDocument/2006/relationships/slideLayout" Target="../slideLayouts/slideLayout202.xml"/><Relationship Id="rId14"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19" Type="http://schemas.openxmlformats.org/officeDocument/2006/relationships/image" Target="../media/image2.png"/><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image" Target="../media/image1.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19" Type="http://schemas.openxmlformats.org/officeDocument/2006/relationships/image" Target="../media/image2.png"/><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18" Type="http://schemas.openxmlformats.org/officeDocument/2006/relationships/image" Target="../media/image1.png"/><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4.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19" Type="http://schemas.openxmlformats.org/officeDocument/2006/relationships/image" Target="../media/image2.png"/><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18" Type="http://schemas.openxmlformats.org/officeDocument/2006/relationships/image" Target="../media/image1.png"/><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17" Type="http://schemas.openxmlformats.org/officeDocument/2006/relationships/theme" Target="../theme/theme5.xml"/><Relationship Id="rId2" Type="http://schemas.openxmlformats.org/officeDocument/2006/relationships/slideLayout" Target="../slideLayouts/slideLayout66.xml"/><Relationship Id="rId16" Type="http://schemas.openxmlformats.org/officeDocument/2006/relationships/slideLayout" Target="../slideLayouts/slideLayout80.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slideLayout" Target="../slideLayouts/slideLayout79.xml"/><Relationship Id="rId10" Type="http://schemas.openxmlformats.org/officeDocument/2006/relationships/slideLayout" Target="../slideLayouts/slideLayout74.xml"/><Relationship Id="rId19" Type="http://schemas.openxmlformats.org/officeDocument/2006/relationships/image" Target="../media/image2.png"/><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slideLayout" Target="../slideLayouts/slideLayout93.xml"/><Relationship Id="rId18" Type="http://schemas.openxmlformats.org/officeDocument/2006/relationships/image" Target="../media/image1.png"/><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slideLayout" Target="../slideLayouts/slideLayout92.xml"/><Relationship Id="rId17" Type="http://schemas.openxmlformats.org/officeDocument/2006/relationships/theme" Target="../theme/theme6.xml"/><Relationship Id="rId2" Type="http://schemas.openxmlformats.org/officeDocument/2006/relationships/slideLayout" Target="../slideLayouts/slideLayout82.xml"/><Relationship Id="rId16" Type="http://schemas.openxmlformats.org/officeDocument/2006/relationships/slideLayout" Target="../slideLayouts/slideLayout96.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5" Type="http://schemas.openxmlformats.org/officeDocument/2006/relationships/slideLayout" Target="../slideLayouts/slideLayout95.xml"/><Relationship Id="rId10" Type="http://schemas.openxmlformats.org/officeDocument/2006/relationships/slideLayout" Target="../slideLayouts/slideLayout90.xml"/><Relationship Id="rId19" Type="http://schemas.openxmlformats.org/officeDocument/2006/relationships/image" Target="../media/image2.png"/><Relationship Id="rId4" Type="http://schemas.openxmlformats.org/officeDocument/2006/relationships/slideLayout" Target="../slideLayouts/slideLayout84.xml"/><Relationship Id="rId9" Type="http://schemas.openxmlformats.org/officeDocument/2006/relationships/slideLayout" Target="../slideLayouts/slideLayout89.xml"/><Relationship Id="rId14" Type="http://schemas.openxmlformats.org/officeDocument/2006/relationships/slideLayout" Target="../slideLayouts/slideLayout9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slideLayout" Target="../slideLayouts/slideLayout109.xml"/><Relationship Id="rId18" Type="http://schemas.openxmlformats.org/officeDocument/2006/relationships/image" Target="../media/image1.png"/><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17" Type="http://schemas.openxmlformats.org/officeDocument/2006/relationships/theme" Target="../theme/theme7.xml"/><Relationship Id="rId2" Type="http://schemas.openxmlformats.org/officeDocument/2006/relationships/slideLayout" Target="../slideLayouts/slideLayout98.xml"/><Relationship Id="rId16" Type="http://schemas.openxmlformats.org/officeDocument/2006/relationships/slideLayout" Target="../slideLayouts/slideLayout112.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5" Type="http://schemas.openxmlformats.org/officeDocument/2006/relationships/slideLayout" Target="../slideLayouts/slideLayout111.xml"/><Relationship Id="rId10" Type="http://schemas.openxmlformats.org/officeDocument/2006/relationships/slideLayout" Target="../slideLayouts/slideLayout106.xml"/><Relationship Id="rId19" Type="http://schemas.openxmlformats.org/officeDocument/2006/relationships/image" Target="../media/image2.png"/><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slideLayout" Target="../slideLayouts/slideLayout11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slideLayout" Target="../slideLayouts/slideLayout125.xml"/><Relationship Id="rId18" Type="http://schemas.openxmlformats.org/officeDocument/2006/relationships/image" Target="../media/image1.png"/><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17" Type="http://schemas.openxmlformats.org/officeDocument/2006/relationships/theme" Target="../theme/theme8.xml"/><Relationship Id="rId2" Type="http://schemas.openxmlformats.org/officeDocument/2006/relationships/slideLayout" Target="../slideLayouts/slideLayout114.xml"/><Relationship Id="rId16" Type="http://schemas.openxmlformats.org/officeDocument/2006/relationships/slideLayout" Target="../slideLayouts/slideLayout128.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5" Type="http://schemas.openxmlformats.org/officeDocument/2006/relationships/slideLayout" Target="../slideLayouts/slideLayout127.xml"/><Relationship Id="rId10" Type="http://schemas.openxmlformats.org/officeDocument/2006/relationships/slideLayout" Target="../slideLayouts/slideLayout122.xml"/><Relationship Id="rId19" Type="http://schemas.openxmlformats.org/officeDocument/2006/relationships/image" Target="../media/image2.png"/><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slideLayout" Target="../slideLayouts/slideLayout12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36.xml"/><Relationship Id="rId13" Type="http://schemas.openxmlformats.org/officeDocument/2006/relationships/slideLayout" Target="../slideLayouts/slideLayout141.xml"/><Relationship Id="rId18" Type="http://schemas.openxmlformats.org/officeDocument/2006/relationships/image" Target="../media/image1.png"/><Relationship Id="rId3" Type="http://schemas.openxmlformats.org/officeDocument/2006/relationships/slideLayout" Target="../slideLayouts/slideLayout131.xml"/><Relationship Id="rId7" Type="http://schemas.openxmlformats.org/officeDocument/2006/relationships/slideLayout" Target="../slideLayouts/slideLayout135.xml"/><Relationship Id="rId12" Type="http://schemas.openxmlformats.org/officeDocument/2006/relationships/slideLayout" Target="../slideLayouts/slideLayout140.xml"/><Relationship Id="rId17" Type="http://schemas.openxmlformats.org/officeDocument/2006/relationships/theme" Target="../theme/theme9.xml"/><Relationship Id="rId2" Type="http://schemas.openxmlformats.org/officeDocument/2006/relationships/slideLayout" Target="../slideLayouts/slideLayout130.xml"/><Relationship Id="rId16" Type="http://schemas.openxmlformats.org/officeDocument/2006/relationships/slideLayout" Target="../slideLayouts/slideLayout144.xml"/><Relationship Id="rId1" Type="http://schemas.openxmlformats.org/officeDocument/2006/relationships/slideLayout" Target="../slideLayouts/slideLayout129.xml"/><Relationship Id="rId6" Type="http://schemas.openxmlformats.org/officeDocument/2006/relationships/slideLayout" Target="../slideLayouts/slideLayout134.xml"/><Relationship Id="rId11" Type="http://schemas.openxmlformats.org/officeDocument/2006/relationships/slideLayout" Target="../slideLayouts/slideLayout139.xml"/><Relationship Id="rId5" Type="http://schemas.openxmlformats.org/officeDocument/2006/relationships/slideLayout" Target="../slideLayouts/slideLayout133.xml"/><Relationship Id="rId15" Type="http://schemas.openxmlformats.org/officeDocument/2006/relationships/slideLayout" Target="../slideLayouts/slideLayout143.xml"/><Relationship Id="rId10" Type="http://schemas.openxmlformats.org/officeDocument/2006/relationships/slideLayout" Target="../slideLayouts/slideLayout138.xml"/><Relationship Id="rId19" Type="http://schemas.openxmlformats.org/officeDocument/2006/relationships/image" Target="../media/image2.png"/><Relationship Id="rId4" Type="http://schemas.openxmlformats.org/officeDocument/2006/relationships/slideLayout" Target="../slideLayouts/slideLayout132.xml"/><Relationship Id="rId9" Type="http://schemas.openxmlformats.org/officeDocument/2006/relationships/slideLayout" Target="../slideLayouts/slideLayout137.xml"/><Relationship Id="rId14" Type="http://schemas.openxmlformats.org/officeDocument/2006/relationships/slideLayout" Target="../slideLayouts/slideLayout1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66713"/>
            <a:ext cx="11276013" cy="443198"/>
          </a:xfrm>
          <a:prstGeom prst="rect">
            <a:avLst/>
          </a:prstGeom>
        </p:spPr>
        <p:txBody>
          <a:bodyPr vert="horz" wrap="square" lIns="0" tIns="0" rIns="0" bIns="0" rtlCol="0" anchor="t" anchorCtr="0">
            <a:noAutofit/>
          </a:bodyPr>
          <a:lstStyle/>
          <a:p>
            <a:r>
              <a:rPr lang="en-US" dirty="0"/>
              <a:t>Click to edit title</a:t>
            </a:r>
          </a:p>
        </p:txBody>
      </p:sp>
      <p:sp>
        <p:nvSpPr>
          <p:cNvPr id="3" name="Text Placeholder 2"/>
          <p:cNvSpPr>
            <a:spLocks noGrp="1"/>
          </p:cNvSpPr>
          <p:nvPr>
            <p:ph type="body" idx="1"/>
          </p:nvPr>
        </p:nvSpPr>
        <p:spPr>
          <a:xfrm>
            <a:off x="457200" y="1527175"/>
            <a:ext cx="11276013" cy="4460873"/>
          </a:xfrm>
          <a:prstGeom prst="rect">
            <a:avLst/>
          </a:prstGeom>
        </p:spPr>
        <p:txBody>
          <a:bodyPr vert="horz" lIns="0" tIns="0" rIns="0" bIns="0" rtlCol="0">
            <a:no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Gartner Logo"/>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0452994" y="6241458"/>
            <a:ext cx="1280218" cy="292850"/>
          </a:xfrm>
          <a:prstGeom prst="rect">
            <a:avLst/>
          </a:prstGeom>
        </p:spPr>
      </p:pic>
      <p:sp>
        <p:nvSpPr>
          <p:cNvPr id="15" name="Original Legal Copy" hidden="1"/>
          <p:cNvSpPr txBox="1"/>
          <p:nvPr userDrawn="1"/>
        </p:nvSpPr>
        <p:spPr>
          <a:xfrm>
            <a:off x="457201" y="6335373"/>
            <a:ext cx="7869114" cy="215444"/>
          </a:xfrm>
          <a:prstGeom prst="rect">
            <a:avLst/>
          </a:prstGeom>
          <a:noFill/>
        </p:spPr>
        <p:txBody>
          <a:bodyPr wrap="square" lIns="0" tIns="0" rIns="0" bIns="0" rtlCol="0" anchor="b" anchorCtr="0">
            <a:spAutoFit/>
          </a:bodyPr>
          <a:lstStyle/>
          <a:p>
            <a:pPr marL="228600" indent="-228600" algn="l" eaLnBrk="1" fontAlgn="auto" hangingPunct="1">
              <a:lnSpc>
                <a:spcPct val="100000"/>
              </a:lnSpc>
              <a:spcBef>
                <a:spcPts val="0"/>
              </a:spcBef>
              <a:spcAft>
                <a:spcPts val="0"/>
              </a:spcAft>
              <a:tabLst>
                <a:tab pos="228600" algn="l"/>
              </a:tabLst>
            </a:pPr>
            <a:fld id="{1CE9EA8B-DBE7-492B-893F-AD13AC039ED7}" type="slidenum">
              <a:rPr lang="en-US" sz="700" smtClean="0">
                <a:solidFill>
                  <a:srgbClr val="6E7878"/>
                </a:solidFill>
                <a:latin typeface="Arial" panose="020B0604020202020204"/>
                <a:ea typeface="+mn-ea"/>
                <a:cs typeface="+mn-cs"/>
              </a:rPr>
              <a:pPr marL="228600" indent="-228600" algn="l" eaLnBrk="1" fontAlgn="auto" hangingPunct="1">
                <a:lnSpc>
                  <a:spcPct val="100000"/>
                </a:lnSpc>
                <a:spcBef>
                  <a:spcPts val="0"/>
                </a:spcBef>
                <a:spcAft>
                  <a:spcPts val="0"/>
                </a:spcAft>
                <a:tabLst>
                  <a:tab pos="228600" algn="l"/>
                </a:tabLst>
              </a:pPr>
              <a:t>‹#›</a:t>
            </a:fld>
            <a:r>
              <a:rPr lang="en-US" sz="700" dirty="0">
                <a:solidFill>
                  <a:srgbClr val="6E7878"/>
                </a:solidFill>
                <a:latin typeface="Arial" panose="020B0604020202020204"/>
                <a:ea typeface="+mn-ea"/>
                <a:cs typeface="+mn-cs"/>
              </a:rPr>
              <a:t>	© 2019 Gartner, Inc. and/or its affiliates. All rights reserved. Gartner is a registered trademark of Gartner, Inc. or its affiliates. Version 8.2  Last updated 29 June 2019</a:t>
            </a:r>
          </a:p>
          <a:p>
            <a:pPr algn="l" eaLnBrk="1" fontAlgn="auto" hangingPunct="1">
              <a:lnSpc>
                <a:spcPct val="100000"/>
              </a:lnSpc>
              <a:spcBef>
                <a:spcPts val="0"/>
              </a:spcBef>
              <a:spcAft>
                <a:spcPts val="0"/>
              </a:spcAft>
              <a:tabLst>
                <a:tab pos="228600" algn="l"/>
              </a:tabLst>
            </a:pPr>
            <a:r>
              <a:rPr lang="en-US" sz="700" dirty="0">
                <a:solidFill>
                  <a:srgbClr val="6E7878"/>
                </a:solidFill>
                <a:latin typeface="Arial" panose="020B0604020202020204"/>
                <a:ea typeface="+mn-ea"/>
                <a:cs typeface="+mn-cs"/>
              </a:rPr>
              <a:t>	</a:t>
            </a:r>
            <a:r>
              <a:rPr lang="en-US" sz="700" b="1" dirty="0">
                <a:solidFill>
                  <a:srgbClr val="6E7878"/>
                </a:solidFill>
                <a:latin typeface="Arial" panose="020B0604020202020204"/>
                <a:ea typeface="+mn-ea"/>
                <a:cs typeface="+mn-cs"/>
              </a:rPr>
              <a:t>INTERNAL — FOR INTERNAL USE ONLY</a:t>
            </a:r>
          </a:p>
        </p:txBody>
      </p:sp>
      <p:sp>
        <p:nvSpPr>
          <p:cNvPr id="10" name="TextBox 9"/>
          <p:cNvSpPr txBox="1"/>
          <p:nvPr userDrawn="1"/>
        </p:nvSpPr>
        <p:spPr>
          <a:xfrm>
            <a:off x="457201" y="6393120"/>
            <a:ext cx="7181849" cy="153888"/>
          </a:xfrm>
          <a:prstGeom prst="rect">
            <a:avLst/>
          </a:prstGeom>
          <a:noFill/>
        </p:spPr>
        <p:txBody>
          <a:bodyPr wrap="square" lIns="0" tIns="0" rIns="0" bIns="0" rtlCol="0" anchor="b" anchorCtr="0">
            <a:spAutoFit/>
          </a:bodyPr>
          <a:lstStyle/>
          <a:p>
            <a:pPr marL="228600" indent="-228600" algn="l" eaLnBrk="1" fontAlgn="auto" hangingPunct="1">
              <a:lnSpc>
                <a:spcPct val="100000"/>
              </a:lnSpc>
              <a:spcBef>
                <a:spcPts val="0"/>
              </a:spcBef>
              <a:spcAft>
                <a:spcPts val="0"/>
              </a:spcAft>
              <a:tabLst>
                <a:tab pos="228600" algn="l"/>
              </a:tabLst>
              <a:defRPr/>
            </a:pPr>
            <a:fld id="{1CE9EA8B-DBE7-492B-893F-AD13AC039ED7}" type="slidenum">
              <a:rPr lang="en-US" sz="1000" smtClean="0">
                <a:solidFill>
                  <a:srgbClr val="FFFFFF"/>
                </a:solidFill>
                <a:latin typeface="Arial" panose="020B0604020202020204"/>
                <a:ea typeface="+mn-ea"/>
                <a:cs typeface="+mn-cs"/>
              </a:rPr>
              <a:pPr marL="228600" indent="-228600" algn="l" eaLnBrk="1" fontAlgn="auto" hangingPunct="1">
                <a:lnSpc>
                  <a:spcPct val="100000"/>
                </a:lnSpc>
                <a:spcBef>
                  <a:spcPts val="0"/>
                </a:spcBef>
                <a:spcAft>
                  <a:spcPts val="0"/>
                </a:spcAft>
                <a:tabLst>
                  <a:tab pos="228600" algn="l"/>
                </a:tabLst>
                <a:defRPr/>
              </a:pPr>
              <a:t>‹#›</a:t>
            </a:fld>
            <a:r>
              <a:rPr lang="en-US" sz="700" dirty="0">
                <a:solidFill>
                  <a:srgbClr val="FFFFFF"/>
                </a:solidFill>
                <a:latin typeface="Arial" panose="020B0604020202020204"/>
                <a:ea typeface="+mn-ea"/>
                <a:cs typeface="+mn-cs"/>
              </a:rPr>
              <a:t>	© 2020 Gartner, Inc. and/or its affiliates. All rights reserved.</a:t>
            </a:r>
          </a:p>
        </p:txBody>
      </p:sp>
      <p:sp>
        <p:nvSpPr>
          <p:cNvPr id="9" name="TextBox 8"/>
          <p:cNvSpPr txBox="1"/>
          <p:nvPr userDrawn="1"/>
        </p:nvSpPr>
        <p:spPr>
          <a:xfrm>
            <a:off x="692741" y="6297997"/>
            <a:ext cx="2314812" cy="107722"/>
          </a:xfrm>
          <a:prstGeom prst="rect">
            <a:avLst/>
          </a:prstGeom>
          <a:noFill/>
        </p:spPr>
        <p:txBody>
          <a:bodyPr wrap="square" lIns="0" tIns="0" rIns="0" bIns="0" rtlCol="0" anchor="b" anchorCtr="0">
            <a:spAutoFit/>
          </a:bodyPr>
          <a:lstStyle/>
          <a:p>
            <a:pPr marL="228600" indent="-228600" algn="l" eaLnBrk="1" fontAlgn="auto" hangingPunct="1">
              <a:lnSpc>
                <a:spcPct val="100000"/>
              </a:lnSpc>
              <a:spcBef>
                <a:spcPts val="0"/>
              </a:spcBef>
              <a:spcAft>
                <a:spcPts val="0"/>
              </a:spcAft>
              <a:tabLst>
                <a:tab pos="228600" algn="l"/>
              </a:tabLst>
              <a:defRPr/>
            </a:pPr>
            <a:r>
              <a:rPr lang="en-US" sz="700" b="1" dirty="0">
                <a:solidFill>
                  <a:srgbClr val="FFFFFF"/>
                </a:solidFill>
                <a:latin typeface="Arial" panose="020B0604020202020204"/>
                <a:ea typeface="+mn-ea"/>
                <a:cs typeface="+mn-cs"/>
              </a:rPr>
              <a:t>RESTRICTED</a:t>
            </a:r>
          </a:p>
        </p:txBody>
      </p:sp>
      <p:pic>
        <p:nvPicPr>
          <p:cNvPr id="11" name="Gartner Logo">
            <a:extLst>
              <a:ext uri="{FF2B5EF4-FFF2-40B4-BE49-F238E27FC236}">
                <a16:creationId xmlns:a16="http://schemas.microsoft.com/office/drawing/2014/main" id="{689AF737-13B7-634F-B563-311168B8CB11}"/>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bwMode="black">
          <a:xfrm>
            <a:off x="10452994" y="6241641"/>
            <a:ext cx="1280218" cy="292484"/>
          </a:xfrm>
          <a:prstGeom prst="rect">
            <a:avLst/>
          </a:prstGeom>
        </p:spPr>
      </p:pic>
    </p:spTree>
    <p:extLst>
      <p:ext uri="{BB962C8B-B14F-4D97-AF65-F5344CB8AC3E}">
        <p14:creationId xmlns:p14="http://schemas.microsoft.com/office/powerpoint/2010/main" val="863450148"/>
      </p:ext>
    </p:extLst>
  </p:cSld>
  <p:clrMap bg1="dk1" tx1="lt1" bg2="dk2" tx2="lt2" accent1="accent1" accent2="accent2" accent3="accent3" accent4="accent4" accent5="accent5" accent6="accent6" hlink="hlink" folHlink="folHlink"/>
  <p:sldLayoutIdLst>
    <p:sldLayoutId id="2147484055" r:id="rId1"/>
    <p:sldLayoutId id="2147484056" r:id="rId2"/>
    <p:sldLayoutId id="2147484057" r:id="rId3"/>
    <p:sldLayoutId id="2147484058" r:id="rId4"/>
    <p:sldLayoutId id="2147484059" r:id="rId5"/>
    <p:sldLayoutId id="2147484060" r:id="rId6"/>
    <p:sldLayoutId id="2147484061" r:id="rId7"/>
    <p:sldLayoutId id="2147484062" r:id="rId8"/>
    <p:sldLayoutId id="2147484063" r:id="rId9"/>
    <p:sldLayoutId id="2147484064" r:id="rId10"/>
    <p:sldLayoutId id="2147484065" r:id="rId11"/>
    <p:sldLayoutId id="2147484066" r:id="rId12"/>
    <p:sldLayoutId id="2147484067" r:id="rId13"/>
    <p:sldLayoutId id="2147484068" r:id="rId14"/>
    <p:sldLayoutId id="2147484069" r:id="rId15"/>
    <p:sldLayoutId id="2147484070" r:id="rId16"/>
  </p:sldLayoutIdLst>
  <p:hf sldNum="0" hdr="0" ftr="0" dt="0"/>
  <p:txStyles>
    <p:titleStyle>
      <a:lvl1pPr algn="l" defTabSz="914400" rtl="0" eaLnBrk="1" latinLnBrk="0" hangingPunct="1">
        <a:lnSpc>
          <a:spcPct val="90000"/>
        </a:lnSpc>
        <a:spcBef>
          <a:spcPct val="0"/>
        </a:spcBef>
        <a:spcAft>
          <a:spcPts val="1200"/>
        </a:spcAft>
        <a:buNone/>
        <a:defRPr sz="32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Clr>
          <a:schemeClr val="tx2"/>
        </a:buClr>
        <a:buSzPct val="90000"/>
        <a:buFont typeface="Wingdings" panose="05000000000000000000" pitchFamily="2" charset="2"/>
        <a:buChar char="§"/>
        <a:defRPr sz="2400" kern="1200">
          <a:solidFill>
            <a:schemeClr val="tx1"/>
          </a:solidFill>
          <a:latin typeface="+mn-lt"/>
          <a:ea typeface="+mn-ea"/>
          <a:cs typeface="+mn-cs"/>
        </a:defRPr>
      </a:lvl1pPr>
      <a:lvl2pPr marL="54864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2pPr>
      <a:lvl3pPr marL="77724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3pPr>
      <a:lvl4pPr marL="105156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4pPr>
      <a:lvl5pPr marL="128016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A4A3A4"/>
          </p15:clr>
        </p15:guide>
        <p15:guide id="2" pos="288">
          <p15:clr>
            <a:srgbClr val="5ACBF0"/>
          </p15:clr>
        </p15:guide>
        <p15:guide id="3" orient="horz" pos="2160">
          <p15:clr>
            <a:srgbClr val="A4A3A4"/>
          </p15:clr>
        </p15:guide>
        <p15:guide id="4" orient="horz" pos="231">
          <p15:clr>
            <a:srgbClr val="5ACBF0"/>
          </p15:clr>
        </p15:guide>
        <p15:guide id="5" pos="7391">
          <p15:clr>
            <a:srgbClr val="5ACBF0"/>
          </p15:clr>
        </p15:guide>
        <p15:guide id="6" orient="horz" pos="3772">
          <p15:clr>
            <a:srgbClr val="FBAE40"/>
          </p15:clr>
        </p15:guide>
        <p15:guide id="7" orient="horz" pos="4110">
          <p15:clr>
            <a:srgbClr val="5ACBF0"/>
          </p15:clr>
        </p15:guide>
        <p15:guide id="8" orient="horz" pos="537">
          <p15:clr>
            <a:srgbClr val="FDE53C"/>
          </p15:clr>
        </p15:guide>
        <p15:guide id="9" orient="horz" pos="846">
          <p15:clr>
            <a:srgbClr val="FDE53C"/>
          </p15:clr>
        </p15:guide>
        <p15:guide id="10" orient="horz" pos="962">
          <p15:clr>
            <a:srgbClr val="5ACBF0"/>
          </p15:clr>
        </p15:guide>
        <p15:guide id="11" orient="horz" pos="4002">
          <p15:clr>
            <a:srgbClr val="5ACBF0"/>
          </p15:clr>
        </p15:guide>
        <p15:guide id="12" pos="3752">
          <p15:clr>
            <a:srgbClr val="5ACBF0"/>
          </p15:clr>
        </p15:guide>
        <p15:guide id="13" pos="3927">
          <p15:clr>
            <a:srgbClr val="5ACBF0"/>
          </p15:clr>
        </p15:guide>
      </p15:sldGuideLst>
    </p:ext>
  </p:extLst>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bwMode="auto">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66713"/>
            <a:ext cx="11276013" cy="443198"/>
          </a:xfrm>
          <a:prstGeom prst="rect">
            <a:avLst/>
          </a:prstGeom>
        </p:spPr>
        <p:txBody>
          <a:bodyPr vert="horz" wrap="square" lIns="0" tIns="0" rIns="0" bIns="0" rtlCol="0" anchor="t" anchorCtr="0">
            <a:noAutofit/>
          </a:bodyPr>
          <a:lstStyle/>
          <a:p>
            <a:r>
              <a:rPr lang="en-US" dirty="0"/>
              <a:t>Click to edit title</a:t>
            </a:r>
          </a:p>
        </p:txBody>
      </p:sp>
      <p:sp>
        <p:nvSpPr>
          <p:cNvPr id="3" name="Text Placeholder 2"/>
          <p:cNvSpPr>
            <a:spLocks noGrp="1"/>
          </p:cNvSpPr>
          <p:nvPr>
            <p:ph type="body" idx="1"/>
          </p:nvPr>
        </p:nvSpPr>
        <p:spPr>
          <a:xfrm>
            <a:off x="457200" y="1527175"/>
            <a:ext cx="11276013" cy="4460873"/>
          </a:xfrm>
          <a:prstGeom prst="rect">
            <a:avLst/>
          </a:prstGeom>
        </p:spPr>
        <p:txBody>
          <a:bodyPr vert="horz" lIns="0" tIns="0" rIns="0" bIns="0" rtlCol="0">
            <a:no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Gartner Logo"/>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0452994" y="6241458"/>
            <a:ext cx="1280218" cy="292850"/>
          </a:xfrm>
          <a:prstGeom prst="rect">
            <a:avLst/>
          </a:prstGeom>
        </p:spPr>
      </p:pic>
      <p:sp>
        <p:nvSpPr>
          <p:cNvPr id="15" name="Original Legal Copy" hidden="1"/>
          <p:cNvSpPr txBox="1"/>
          <p:nvPr userDrawn="1"/>
        </p:nvSpPr>
        <p:spPr>
          <a:xfrm>
            <a:off x="457201" y="6335373"/>
            <a:ext cx="7869114" cy="215444"/>
          </a:xfrm>
          <a:prstGeom prst="rect">
            <a:avLst/>
          </a:prstGeom>
          <a:noFill/>
        </p:spPr>
        <p:txBody>
          <a:bodyPr wrap="square" lIns="0" tIns="0" rIns="0" bIns="0" rtlCol="0" anchor="b" anchorCtr="0">
            <a:spAutoFit/>
          </a:bodyPr>
          <a:lstStyle/>
          <a:p>
            <a:pPr marL="228600" indent="-228600" algn="l">
              <a:tabLst>
                <a:tab pos="228600" algn="l"/>
              </a:tabLst>
            </a:pPr>
            <a:fld id="{1CE9EA8B-DBE7-492B-893F-AD13AC039ED7}" type="slidenum">
              <a:rPr lang="en-US" sz="700" smtClean="0">
                <a:solidFill>
                  <a:srgbClr val="6E7878"/>
                </a:solidFill>
              </a:rPr>
              <a:pPr marL="228600" indent="-228600" algn="l">
                <a:tabLst>
                  <a:tab pos="228600" algn="l"/>
                </a:tabLst>
              </a:pPr>
              <a:t>‹#›</a:t>
            </a:fld>
            <a:r>
              <a:rPr lang="en-US" sz="700" dirty="0">
                <a:solidFill>
                  <a:srgbClr val="6E7878"/>
                </a:solidFill>
              </a:rPr>
              <a:t>	© 2019 Gartner, Inc. and/or its affiliates. All rights reserved. Gartner is a registered trademark of Gartner, Inc. or its affiliates. Version 8.2  Last updated 29 June 2019</a:t>
            </a:r>
          </a:p>
          <a:p>
            <a:pPr algn="l">
              <a:tabLst>
                <a:tab pos="228600" algn="l"/>
              </a:tabLst>
            </a:pPr>
            <a:r>
              <a:rPr lang="en-US" sz="700" dirty="0">
                <a:solidFill>
                  <a:srgbClr val="6E7878"/>
                </a:solidFill>
              </a:rPr>
              <a:t>	</a:t>
            </a:r>
            <a:r>
              <a:rPr lang="en-US" sz="700" b="1" dirty="0">
                <a:solidFill>
                  <a:srgbClr val="6E7878"/>
                </a:solidFill>
              </a:rPr>
              <a:t>INTERNAL — FOR INTERNAL USE ONLY</a:t>
            </a:r>
          </a:p>
        </p:txBody>
      </p:sp>
      <p:sp>
        <p:nvSpPr>
          <p:cNvPr id="10" name="TextBox 9"/>
          <p:cNvSpPr txBox="1"/>
          <p:nvPr userDrawn="1"/>
        </p:nvSpPr>
        <p:spPr>
          <a:xfrm>
            <a:off x="457201" y="6393120"/>
            <a:ext cx="7181849" cy="153888"/>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fld id="{1CE9EA8B-DBE7-492B-893F-AD13AC039ED7}" type="slidenum">
              <a:rPr lang="en-US" sz="1000" smtClean="0">
                <a:solidFill>
                  <a:schemeClr val="tx1"/>
                </a:solidFill>
              </a:rPr>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t>‹#›</a:t>
            </a:fld>
            <a:r>
              <a:rPr lang="en-US" sz="700" dirty="0">
                <a:solidFill>
                  <a:schemeClr val="tx1"/>
                </a:solidFill>
              </a:rPr>
              <a:t>	© 2019 Gartner, Inc. and/or its affiliates. All rights reserved.</a:t>
            </a:r>
          </a:p>
        </p:txBody>
      </p:sp>
      <p:sp>
        <p:nvSpPr>
          <p:cNvPr id="9" name="TextBox 8"/>
          <p:cNvSpPr txBox="1"/>
          <p:nvPr userDrawn="1"/>
        </p:nvSpPr>
        <p:spPr>
          <a:xfrm>
            <a:off x="692741" y="6297997"/>
            <a:ext cx="2314812" cy="107722"/>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r>
              <a:rPr lang="en-US" sz="700" b="1" kern="1200" dirty="0">
                <a:solidFill>
                  <a:schemeClr val="tx1"/>
                </a:solidFill>
                <a:latin typeface="+mn-lt"/>
                <a:ea typeface="+mn-ea"/>
                <a:cs typeface="+mn-cs"/>
              </a:rPr>
              <a:t>INTERNAL or RESTRICTED</a:t>
            </a:r>
          </a:p>
        </p:txBody>
      </p:sp>
      <p:pic>
        <p:nvPicPr>
          <p:cNvPr id="11" name="Gartner Logo">
            <a:extLst>
              <a:ext uri="{FF2B5EF4-FFF2-40B4-BE49-F238E27FC236}">
                <a16:creationId xmlns:a16="http://schemas.microsoft.com/office/drawing/2014/main" id="{689AF737-13B7-634F-B563-311168B8CB11}"/>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bwMode="black">
          <a:xfrm>
            <a:off x="10452994" y="6241641"/>
            <a:ext cx="1280218" cy="292484"/>
          </a:xfrm>
          <a:prstGeom prst="rect">
            <a:avLst/>
          </a:prstGeom>
        </p:spPr>
      </p:pic>
    </p:spTree>
    <p:extLst>
      <p:ext uri="{BB962C8B-B14F-4D97-AF65-F5344CB8AC3E}">
        <p14:creationId xmlns:p14="http://schemas.microsoft.com/office/powerpoint/2010/main" val="1233044411"/>
      </p:ext>
    </p:extLst>
  </p:cSld>
  <p:clrMap bg1="dk1" tx1="lt1" bg2="dk2" tx2="lt2" accent1="accent1" accent2="accent2" accent3="accent3" accent4="accent4" accent5="accent5" accent6="accent6" hlink="hlink" folHlink="folHlink"/>
  <p:sldLayoutIdLst>
    <p:sldLayoutId id="2147486027" r:id="rId1"/>
    <p:sldLayoutId id="2147486028" r:id="rId2"/>
    <p:sldLayoutId id="2147486029" r:id="rId3"/>
    <p:sldLayoutId id="2147486030" r:id="rId4"/>
    <p:sldLayoutId id="2147486031" r:id="rId5"/>
    <p:sldLayoutId id="2147486032" r:id="rId6"/>
    <p:sldLayoutId id="2147486033" r:id="rId7"/>
    <p:sldLayoutId id="2147486034" r:id="rId8"/>
    <p:sldLayoutId id="2147486035" r:id="rId9"/>
    <p:sldLayoutId id="2147486036" r:id="rId10"/>
    <p:sldLayoutId id="2147486037" r:id="rId11"/>
    <p:sldLayoutId id="2147486038" r:id="rId12"/>
    <p:sldLayoutId id="2147486039" r:id="rId13"/>
    <p:sldLayoutId id="2147486040" r:id="rId14"/>
    <p:sldLayoutId id="2147486041" r:id="rId15"/>
    <p:sldLayoutId id="2147486042" r:id="rId16"/>
  </p:sldLayoutIdLst>
  <p:hf sldNum="0" hdr="0" ftr="0" dt="0"/>
  <p:txStyles>
    <p:titleStyle>
      <a:lvl1pPr algn="l" defTabSz="914400" rtl="0" eaLnBrk="1" latinLnBrk="0" hangingPunct="1">
        <a:lnSpc>
          <a:spcPct val="90000"/>
        </a:lnSpc>
        <a:spcBef>
          <a:spcPct val="0"/>
        </a:spcBef>
        <a:spcAft>
          <a:spcPts val="1200"/>
        </a:spcAft>
        <a:buNone/>
        <a:defRPr sz="32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Clr>
          <a:schemeClr val="tx2"/>
        </a:buClr>
        <a:buSzPct val="90000"/>
        <a:buFont typeface="Wingdings" panose="05000000000000000000" pitchFamily="2" charset="2"/>
        <a:buChar char="§"/>
        <a:defRPr sz="2400" kern="1200">
          <a:solidFill>
            <a:schemeClr val="tx1"/>
          </a:solidFill>
          <a:latin typeface="+mn-lt"/>
          <a:ea typeface="+mn-ea"/>
          <a:cs typeface="+mn-cs"/>
        </a:defRPr>
      </a:lvl1pPr>
      <a:lvl2pPr marL="54864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2pPr>
      <a:lvl3pPr marL="77724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3pPr>
      <a:lvl4pPr marL="105156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4pPr>
      <a:lvl5pPr marL="128016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A4A3A4"/>
          </p15:clr>
        </p15:guide>
        <p15:guide id="2" pos="288">
          <p15:clr>
            <a:srgbClr val="5ACBF0"/>
          </p15:clr>
        </p15:guide>
        <p15:guide id="3" orient="horz" pos="2160">
          <p15:clr>
            <a:srgbClr val="A4A3A4"/>
          </p15:clr>
        </p15:guide>
        <p15:guide id="4" orient="horz" pos="231">
          <p15:clr>
            <a:srgbClr val="5ACBF0"/>
          </p15:clr>
        </p15:guide>
        <p15:guide id="5" pos="7391">
          <p15:clr>
            <a:srgbClr val="5ACBF0"/>
          </p15:clr>
        </p15:guide>
        <p15:guide id="6" orient="horz" pos="3772">
          <p15:clr>
            <a:srgbClr val="FBAE40"/>
          </p15:clr>
        </p15:guide>
        <p15:guide id="7" orient="horz" pos="4110">
          <p15:clr>
            <a:srgbClr val="5ACBF0"/>
          </p15:clr>
        </p15:guide>
        <p15:guide id="8" orient="horz" pos="537">
          <p15:clr>
            <a:srgbClr val="FDE53C"/>
          </p15:clr>
        </p15:guide>
        <p15:guide id="9" orient="horz" pos="846">
          <p15:clr>
            <a:srgbClr val="FDE53C"/>
          </p15:clr>
        </p15:guide>
        <p15:guide id="10" orient="horz" pos="962">
          <p15:clr>
            <a:srgbClr val="5ACBF0"/>
          </p15:clr>
        </p15:guide>
        <p15:guide id="11" orient="horz" pos="4002">
          <p15:clr>
            <a:srgbClr val="5ACBF0"/>
          </p15:clr>
        </p15:guide>
        <p15:guide id="12" pos="3752">
          <p15:clr>
            <a:srgbClr val="5ACBF0"/>
          </p15:clr>
        </p15:guide>
        <p15:guide id="13" pos="3927">
          <p15:clr>
            <a:srgbClr val="5ACBF0"/>
          </p15:clr>
        </p15:guide>
      </p15:sldGuideLst>
    </p:ext>
  </p:extLst>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bwMode="auto">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66713"/>
            <a:ext cx="11276013" cy="443198"/>
          </a:xfrm>
          <a:prstGeom prst="rect">
            <a:avLst/>
          </a:prstGeom>
        </p:spPr>
        <p:txBody>
          <a:bodyPr vert="horz" wrap="square" lIns="0" tIns="0" rIns="0" bIns="0" rtlCol="0" anchor="t" anchorCtr="0">
            <a:noAutofit/>
          </a:bodyPr>
          <a:lstStyle/>
          <a:p>
            <a:r>
              <a:rPr lang="en-US" dirty="0"/>
              <a:t>Click to edit title</a:t>
            </a:r>
          </a:p>
        </p:txBody>
      </p:sp>
      <p:sp>
        <p:nvSpPr>
          <p:cNvPr id="3" name="Text Placeholder 2"/>
          <p:cNvSpPr>
            <a:spLocks noGrp="1"/>
          </p:cNvSpPr>
          <p:nvPr>
            <p:ph type="body" idx="1"/>
          </p:nvPr>
        </p:nvSpPr>
        <p:spPr>
          <a:xfrm>
            <a:off x="457200" y="1527175"/>
            <a:ext cx="11276013" cy="4460873"/>
          </a:xfrm>
          <a:prstGeom prst="rect">
            <a:avLst/>
          </a:prstGeom>
        </p:spPr>
        <p:txBody>
          <a:bodyPr vert="horz" lIns="0" tIns="0" rIns="0" bIns="0" rtlCol="0">
            <a:no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Gartner Logo"/>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0452994" y="6241458"/>
            <a:ext cx="1280218" cy="292850"/>
          </a:xfrm>
          <a:prstGeom prst="rect">
            <a:avLst/>
          </a:prstGeom>
        </p:spPr>
      </p:pic>
      <p:sp>
        <p:nvSpPr>
          <p:cNvPr id="15" name="Original Legal Copy" hidden="1"/>
          <p:cNvSpPr txBox="1"/>
          <p:nvPr userDrawn="1"/>
        </p:nvSpPr>
        <p:spPr>
          <a:xfrm>
            <a:off x="457201" y="6335373"/>
            <a:ext cx="7869114" cy="215444"/>
          </a:xfrm>
          <a:prstGeom prst="rect">
            <a:avLst/>
          </a:prstGeom>
          <a:noFill/>
        </p:spPr>
        <p:txBody>
          <a:bodyPr wrap="square" lIns="0" tIns="0" rIns="0" bIns="0" rtlCol="0" anchor="b" anchorCtr="0">
            <a:spAutoFit/>
          </a:bodyPr>
          <a:lstStyle/>
          <a:p>
            <a:pPr marL="228600" indent="-228600" algn="l">
              <a:tabLst>
                <a:tab pos="228600" algn="l"/>
              </a:tabLst>
            </a:pPr>
            <a:fld id="{1CE9EA8B-DBE7-492B-893F-AD13AC039ED7}" type="slidenum">
              <a:rPr lang="en-US" sz="700" smtClean="0">
                <a:solidFill>
                  <a:srgbClr val="6E7878"/>
                </a:solidFill>
              </a:rPr>
              <a:pPr marL="228600" indent="-228600" algn="l">
                <a:tabLst>
                  <a:tab pos="228600" algn="l"/>
                </a:tabLst>
              </a:pPr>
              <a:t>‹#›</a:t>
            </a:fld>
            <a:r>
              <a:rPr lang="en-US" sz="700" dirty="0">
                <a:solidFill>
                  <a:srgbClr val="6E7878"/>
                </a:solidFill>
              </a:rPr>
              <a:t>	© 2019 Gartner, Inc. and/or its affiliates. All rights reserved. Gartner is a registered trademark of Gartner, Inc. or its affiliates. Version 8.2  Last updated 29 June 2019</a:t>
            </a:r>
          </a:p>
          <a:p>
            <a:pPr algn="l">
              <a:tabLst>
                <a:tab pos="228600" algn="l"/>
              </a:tabLst>
            </a:pPr>
            <a:r>
              <a:rPr lang="en-US" sz="700" dirty="0">
                <a:solidFill>
                  <a:srgbClr val="6E7878"/>
                </a:solidFill>
              </a:rPr>
              <a:t>	</a:t>
            </a:r>
            <a:r>
              <a:rPr lang="en-US" sz="700" b="1" dirty="0">
                <a:solidFill>
                  <a:srgbClr val="6E7878"/>
                </a:solidFill>
              </a:rPr>
              <a:t>INTERNAL — FOR INTERNAL USE ONLY</a:t>
            </a:r>
          </a:p>
        </p:txBody>
      </p:sp>
      <p:sp>
        <p:nvSpPr>
          <p:cNvPr id="10" name="TextBox 9"/>
          <p:cNvSpPr txBox="1"/>
          <p:nvPr userDrawn="1"/>
        </p:nvSpPr>
        <p:spPr>
          <a:xfrm>
            <a:off x="457201" y="6393120"/>
            <a:ext cx="7181849" cy="153888"/>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fld id="{1CE9EA8B-DBE7-492B-893F-AD13AC039ED7}" type="slidenum">
              <a:rPr lang="en-US" sz="1000" smtClean="0">
                <a:solidFill>
                  <a:schemeClr val="tx1"/>
                </a:solidFill>
              </a:rPr>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t>‹#›</a:t>
            </a:fld>
            <a:r>
              <a:rPr lang="en-US" sz="700" dirty="0">
                <a:solidFill>
                  <a:schemeClr val="tx1"/>
                </a:solidFill>
              </a:rPr>
              <a:t>	© 2020 Gartner, Inc. and/or its affiliates. All rights reserved.</a:t>
            </a:r>
          </a:p>
        </p:txBody>
      </p:sp>
      <p:sp>
        <p:nvSpPr>
          <p:cNvPr id="9" name="TextBox 8"/>
          <p:cNvSpPr txBox="1"/>
          <p:nvPr userDrawn="1"/>
        </p:nvSpPr>
        <p:spPr>
          <a:xfrm>
            <a:off x="692741" y="6297997"/>
            <a:ext cx="2314812" cy="107722"/>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r>
              <a:rPr lang="en-US" sz="700" b="1" kern="1200" dirty="0">
                <a:solidFill>
                  <a:schemeClr val="tx1"/>
                </a:solidFill>
                <a:latin typeface="+mn-lt"/>
                <a:ea typeface="+mn-ea"/>
                <a:cs typeface="+mn-cs"/>
              </a:rPr>
              <a:t>RESTRICTED</a:t>
            </a:r>
          </a:p>
        </p:txBody>
      </p:sp>
      <p:pic>
        <p:nvPicPr>
          <p:cNvPr id="11" name="Gartner Logo">
            <a:extLst>
              <a:ext uri="{FF2B5EF4-FFF2-40B4-BE49-F238E27FC236}">
                <a16:creationId xmlns:a16="http://schemas.microsoft.com/office/drawing/2014/main" id="{689AF737-13B7-634F-B563-311168B8CB11}"/>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bwMode="black">
          <a:xfrm>
            <a:off x="10452994" y="6241641"/>
            <a:ext cx="1280218" cy="292484"/>
          </a:xfrm>
          <a:prstGeom prst="rect">
            <a:avLst/>
          </a:prstGeom>
        </p:spPr>
      </p:pic>
    </p:spTree>
    <p:extLst>
      <p:ext uri="{BB962C8B-B14F-4D97-AF65-F5344CB8AC3E}">
        <p14:creationId xmlns:p14="http://schemas.microsoft.com/office/powerpoint/2010/main" val="2095274028"/>
      </p:ext>
    </p:extLst>
  </p:cSld>
  <p:clrMap bg1="dk1" tx1="lt1" bg2="dk2" tx2="lt2" accent1="accent1" accent2="accent2" accent3="accent3" accent4="accent4" accent5="accent5" accent6="accent6" hlink="hlink" folHlink="folHlink"/>
  <p:sldLayoutIdLst>
    <p:sldLayoutId id="2147486061" r:id="rId1"/>
    <p:sldLayoutId id="2147486062" r:id="rId2"/>
    <p:sldLayoutId id="2147486063" r:id="rId3"/>
    <p:sldLayoutId id="2147486064" r:id="rId4"/>
    <p:sldLayoutId id="2147486065" r:id="rId5"/>
    <p:sldLayoutId id="2147486066" r:id="rId6"/>
    <p:sldLayoutId id="2147486067" r:id="rId7"/>
    <p:sldLayoutId id="2147486068" r:id="rId8"/>
    <p:sldLayoutId id="2147486069" r:id="rId9"/>
    <p:sldLayoutId id="2147486070" r:id="rId10"/>
    <p:sldLayoutId id="2147486071" r:id="rId11"/>
    <p:sldLayoutId id="2147486072" r:id="rId12"/>
    <p:sldLayoutId id="2147486073" r:id="rId13"/>
    <p:sldLayoutId id="2147486074" r:id="rId14"/>
    <p:sldLayoutId id="2147486075" r:id="rId15"/>
    <p:sldLayoutId id="2147486076" r:id="rId16"/>
  </p:sldLayoutIdLst>
  <p:hf sldNum="0" hdr="0" ftr="0" dt="0"/>
  <p:txStyles>
    <p:titleStyle>
      <a:lvl1pPr algn="l" defTabSz="914400" rtl="0" eaLnBrk="1" latinLnBrk="0" hangingPunct="1">
        <a:lnSpc>
          <a:spcPct val="90000"/>
        </a:lnSpc>
        <a:spcBef>
          <a:spcPct val="0"/>
        </a:spcBef>
        <a:spcAft>
          <a:spcPts val="1200"/>
        </a:spcAft>
        <a:buNone/>
        <a:defRPr sz="32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Clr>
          <a:schemeClr val="tx2"/>
        </a:buClr>
        <a:buSzPct val="90000"/>
        <a:buFont typeface="Wingdings" panose="05000000000000000000" pitchFamily="2" charset="2"/>
        <a:buChar char="§"/>
        <a:defRPr sz="2400" kern="1200">
          <a:solidFill>
            <a:schemeClr val="tx1"/>
          </a:solidFill>
          <a:latin typeface="+mn-lt"/>
          <a:ea typeface="+mn-ea"/>
          <a:cs typeface="+mn-cs"/>
        </a:defRPr>
      </a:lvl1pPr>
      <a:lvl2pPr marL="54864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2pPr>
      <a:lvl3pPr marL="77724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3pPr>
      <a:lvl4pPr marL="105156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4pPr>
      <a:lvl5pPr marL="128016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A4A3A4"/>
          </p15:clr>
        </p15:guide>
        <p15:guide id="2" pos="288">
          <p15:clr>
            <a:srgbClr val="5ACBF0"/>
          </p15:clr>
        </p15:guide>
        <p15:guide id="3" orient="horz" pos="2160">
          <p15:clr>
            <a:srgbClr val="A4A3A4"/>
          </p15:clr>
        </p15:guide>
        <p15:guide id="4" orient="horz" pos="231">
          <p15:clr>
            <a:srgbClr val="5ACBF0"/>
          </p15:clr>
        </p15:guide>
        <p15:guide id="5" pos="7391">
          <p15:clr>
            <a:srgbClr val="5ACBF0"/>
          </p15:clr>
        </p15:guide>
        <p15:guide id="6" orient="horz" pos="3772">
          <p15:clr>
            <a:srgbClr val="FBAE40"/>
          </p15:clr>
        </p15:guide>
        <p15:guide id="7" orient="horz" pos="4110">
          <p15:clr>
            <a:srgbClr val="5ACBF0"/>
          </p15:clr>
        </p15:guide>
        <p15:guide id="8" orient="horz" pos="537">
          <p15:clr>
            <a:srgbClr val="FDE53C"/>
          </p15:clr>
        </p15:guide>
        <p15:guide id="9" orient="horz" pos="846">
          <p15:clr>
            <a:srgbClr val="FDE53C"/>
          </p15:clr>
        </p15:guide>
        <p15:guide id="10" orient="horz" pos="962">
          <p15:clr>
            <a:srgbClr val="5ACBF0"/>
          </p15:clr>
        </p15:guide>
        <p15:guide id="11" orient="horz" pos="4002">
          <p15:clr>
            <a:srgbClr val="5ACBF0"/>
          </p15:clr>
        </p15:guide>
        <p15:guide id="12" pos="3752">
          <p15:clr>
            <a:srgbClr val="5ACBF0"/>
          </p15:clr>
        </p15:guide>
        <p15:guide id="13" pos="3927">
          <p15:clr>
            <a:srgbClr val="5ACBF0"/>
          </p15:clr>
        </p15:guide>
      </p15:sldGuideLst>
    </p:ext>
  </p:extLst>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bwMode="auto">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66713"/>
            <a:ext cx="11276013" cy="443198"/>
          </a:xfrm>
          <a:prstGeom prst="rect">
            <a:avLst/>
          </a:prstGeom>
        </p:spPr>
        <p:txBody>
          <a:bodyPr vert="horz" wrap="square" lIns="0" tIns="0" rIns="0" bIns="0" rtlCol="0" anchor="t" anchorCtr="0">
            <a:noAutofit/>
          </a:bodyPr>
          <a:lstStyle/>
          <a:p>
            <a:r>
              <a:rPr lang="en-US" dirty="0"/>
              <a:t>Click to edit title</a:t>
            </a:r>
          </a:p>
        </p:txBody>
      </p:sp>
      <p:sp>
        <p:nvSpPr>
          <p:cNvPr id="3" name="Text Placeholder 2"/>
          <p:cNvSpPr>
            <a:spLocks noGrp="1"/>
          </p:cNvSpPr>
          <p:nvPr>
            <p:ph type="body" idx="1"/>
          </p:nvPr>
        </p:nvSpPr>
        <p:spPr>
          <a:xfrm>
            <a:off x="457200" y="1527175"/>
            <a:ext cx="11276013" cy="4460873"/>
          </a:xfrm>
          <a:prstGeom prst="rect">
            <a:avLst/>
          </a:prstGeom>
        </p:spPr>
        <p:txBody>
          <a:bodyPr vert="horz" lIns="0" tIns="0" rIns="0" bIns="0" rtlCol="0">
            <a:no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Gartner Logo"/>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10452994" y="6241458"/>
            <a:ext cx="1280218" cy="292850"/>
          </a:xfrm>
          <a:prstGeom prst="rect">
            <a:avLst/>
          </a:prstGeom>
        </p:spPr>
      </p:pic>
      <p:sp>
        <p:nvSpPr>
          <p:cNvPr id="15" name="Original Legal Copy" hidden="1"/>
          <p:cNvSpPr txBox="1"/>
          <p:nvPr userDrawn="1"/>
        </p:nvSpPr>
        <p:spPr>
          <a:xfrm>
            <a:off x="457201" y="6335373"/>
            <a:ext cx="7869114" cy="215444"/>
          </a:xfrm>
          <a:prstGeom prst="rect">
            <a:avLst/>
          </a:prstGeom>
          <a:noFill/>
        </p:spPr>
        <p:txBody>
          <a:bodyPr wrap="square" lIns="0" tIns="0" rIns="0" bIns="0" rtlCol="0" anchor="b" anchorCtr="0">
            <a:spAutoFit/>
          </a:bodyPr>
          <a:lstStyle/>
          <a:p>
            <a:pPr marL="228600" indent="-228600" algn="l">
              <a:tabLst>
                <a:tab pos="228600" algn="l"/>
              </a:tabLst>
            </a:pPr>
            <a:fld id="{1CE9EA8B-DBE7-492B-893F-AD13AC039ED7}" type="slidenum">
              <a:rPr lang="en-US" sz="700" smtClean="0">
                <a:solidFill>
                  <a:srgbClr val="6E7878"/>
                </a:solidFill>
              </a:rPr>
              <a:pPr marL="228600" indent="-228600" algn="l">
                <a:tabLst>
                  <a:tab pos="228600" algn="l"/>
                </a:tabLst>
              </a:pPr>
              <a:t>‹#›</a:t>
            </a:fld>
            <a:r>
              <a:rPr lang="en-US" sz="700" dirty="0">
                <a:solidFill>
                  <a:srgbClr val="6E7878"/>
                </a:solidFill>
              </a:rPr>
              <a:t>	© 2019 Gartner, Inc. and/or its affiliates. All rights reserved. Gartner is a registered trademark of Gartner, Inc. or its affiliates. Version 8.2  Last updated 29 June 2019</a:t>
            </a:r>
          </a:p>
          <a:p>
            <a:pPr algn="l">
              <a:tabLst>
                <a:tab pos="228600" algn="l"/>
              </a:tabLst>
            </a:pPr>
            <a:r>
              <a:rPr lang="en-US" sz="700" dirty="0">
                <a:solidFill>
                  <a:srgbClr val="6E7878"/>
                </a:solidFill>
              </a:rPr>
              <a:t>	</a:t>
            </a:r>
            <a:r>
              <a:rPr lang="en-US" sz="700" b="1" dirty="0">
                <a:solidFill>
                  <a:srgbClr val="6E7878"/>
                </a:solidFill>
              </a:rPr>
              <a:t>INTERNAL — FOR INTERNAL USE ONLY</a:t>
            </a:r>
          </a:p>
        </p:txBody>
      </p:sp>
      <p:sp>
        <p:nvSpPr>
          <p:cNvPr id="10" name="TextBox 9"/>
          <p:cNvSpPr txBox="1"/>
          <p:nvPr userDrawn="1"/>
        </p:nvSpPr>
        <p:spPr>
          <a:xfrm>
            <a:off x="457201" y="6393120"/>
            <a:ext cx="7181849" cy="153888"/>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fld id="{1CE9EA8B-DBE7-492B-893F-AD13AC039ED7}" type="slidenum">
              <a:rPr lang="en-US" sz="1000" smtClean="0">
                <a:solidFill>
                  <a:schemeClr val="tx1"/>
                </a:solidFill>
              </a:rPr>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t>‹#›</a:t>
            </a:fld>
            <a:r>
              <a:rPr lang="en-US" sz="700" dirty="0">
                <a:solidFill>
                  <a:schemeClr val="tx1"/>
                </a:solidFill>
              </a:rPr>
              <a:t>	© 2019 Gartner, Inc. and/or its affiliates. All rights reserved.</a:t>
            </a:r>
          </a:p>
        </p:txBody>
      </p:sp>
      <p:sp>
        <p:nvSpPr>
          <p:cNvPr id="9" name="TextBox 8"/>
          <p:cNvSpPr txBox="1"/>
          <p:nvPr userDrawn="1"/>
        </p:nvSpPr>
        <p:spPr>
          <a:xfrm>
            <a:off x="692741" y="6297997"/>
            <a:ext cx="2314812" cy="107722"/>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r>
              <a:rPr lang="en-US" sz="700" b="1" kern="1200" dirty="0">
                <a:solidFill>
                  <a:schemeClr val="tx1"/>
                </a:solidFill>
                <a:latin typeface="+mn-lt"/>
                <a:ea typeface="+mn-ea"/>
                <a:cs typeface="+mn-cs"/>
              </a:rPr>
              <a:t>INTERNAL or RESTRICTED</a:t>
            </a:r>
          </a:p>
        </p:txBody>
      </p:sp>
      <p:pic>
        <p:nvPicPr>
          <p:cNvPr id="11" name="Gartner Logo">
            <a:extLst>
              <a:ext uri="{FF2B5EF4-FFF2-40B4-BE49-F238E27FC236}">
                <a16:creationId xmlns:a16="http://schemas.microsoft.com/office/drawing/2014/main" id="{689AF737-13B7-634F-B563-311168B8CB11}"/>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bwMode="black">
          <a:xfrm>
            <a:off x="10452994" y="6241641"/>
            <a:ext cx="1280218" cy="292484"/>
          </a:xfrm>
          <a:prstGeom prst="rect">
            <a:avLst/>
          </a:prstGeom>
        </p:spPr>
      </p:pic>
    </p:spTree>
    <p:extLst>
      <p:ext uri="{BB962C8B-B14F-4D97-AF65-F5344CB8AC3E}">
        <p14:creationId xmlns:p14="http://schemas.microsoft.com/office/powerpoint/2010/main" val="3717867672"/>
      </p:ext>
    </p:extLst>
  </p:cSld>
  <p:clrMap bg1="dk1" tx1="lt1" bg2="dk2" tx2="lt2" accent1="accent1" accent2="accent2" accent3="accent3" accent4="accent4" accent5="accent5" accent6="accent6" hlink="hlink" folHlink="folHlink"/>
  <p:sldLayoutIdLst>
    <p:sldLayoutId id="2147486095" r:id="rId1"/>
    <p:sldLayoutId id="2147486096" r:id="rId2"/>
    <p:sldLayoutId id="2147486097" r:id="rId3"/>
    <p:sldLayoutId id="2147486098" r:id="rId4"/>
    <p:sldLayoutId id="2147486099" r:id="rId5"/>
    <p:sldLayoutId id="2147486100" r:id="rId6"/>
    <p:sldLayoutId id="2147486101" r:id="rId7"/>
    <p:sldLayoutId id="2147486102" r:id="rId8"/>
    <p:sldLayoutId id="2147486103" r:id="rId9"/>
    <p:sldLayoutId id="2147486104" r:id="rId10"/>
    <p:sldLayoutId id="2147486105" r:id="rId11"/>
    <p:sldLayoutId id="2147486106" r:id="rId12"/>
    <p:sldLayoutId id="2147486107" r:id="rId13"/>
    <p:sldLayoutId id="2147486108" r:id="rId14"/>
    <p:sldLayoutId id="2147486109" r:id="rId15"/>
    <p:sldLayoutId id="2147486110" r:id="rId16"/>
    <p:sldLayoutId id="2147486111" r:id="rId17"/>
  </p:sldLayoutIdLst>
  <p:hf sldNum="0" hdr="0" ftr="0" dt="0"/>
  <p:txStyles>
    <p:titleStyle>
      <a:lvl1pPr algn="l" defTabSz="914400" rtl="0" eaLnBrk="1" latinLnBrk="0" hangingPunct="1">
        <a:lnSpc>
          <a:spcPct val="90000"/>
        </a:lnSpc>
        <a:spcBef>
          <a:spcPct val="0"/>
        </a:spcBef>
        <a:spcAft>
          <a:spcPts val="1200"/>
        </a:spcAft>
        <a:buNone/>
        <a:defRPr sz="32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Clr>
          <a:schemeClr val="tx2"/>
        </a:buClr>
        <a:buSzPct val="90000"/>
        <a:buFont typeface="Wingdings" panose="05000000000000000000" pitchFamily="2" charset="2"/>
        <a:buChar char="§"/>
        <a:defRPr sz="2400" kern="1200">
          <a:solidFill>
            <a:schemeClr val="tx1"/>
          </a:solidFill>
          <a:latin typeface="+mn-lt"/>
          <a:ea typeface="+mn-ea"/>
          <a:cs typeface="+mn-cs"/>
        </a:defRPr>
      </a:lvl1pPr>
      <a:lvl2pPr marL="54864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2pPr>
      <a:lvl3pPr marL="77724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3pPr>
      <a:lvl4pPr marL="105156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4pPr>
      <a:lvl5pPr marL="128016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A4A3A4"/>
          </p15:clr>
        </p15:guide>
        <p15:guide id="2" pos="288">
          <p15:clr>
            <a:srgbClr val="5ACBF0"/>
          </p15:clr>
        </p15:guide>
        <p15:guide id="3" orient="horz" pos="2160">
          <p15:clr>
            <a:srgbClr val="A4A3A4"/>
          </p15:clr>
        </p15:guide>
        <p15:guide id="4" orient="horz" pos="231">
          <p15:clr>
            <a:srgbClr val="5ACBF0"/>
          </p15:clr>
        </p15:guide>
        <p15:guide id="5" pos="7391">
          <p15:clr>
            <a:srgbClr val="5ACBF0"/>
          </p15:clr>
        </p15:guide>
        <p15:guide id="6" orient="horz" pos="3772">
          <p15:clr>
            <a:srgbClr val="FBAE40"/>
          </p15:clr>
        </p15:guide>
        <p15:guide id="7" orient="horz" pos="4110">
          <p15:clr>
            <a:srgbClr val="5ACBF0"/>
          </p15:clr>
        </p15:guide>
        <p15:guide id="8" orient="horz" pos="537">
          <p15:clr>
            <a:srgbClr val="FDE53C"/>
          </p15:clr>
        </p15:guide>
        <p15:guide id="9" orient="horz" pos="846">
          <p15:clr>
            <a:srgbClr val="FDE53C"/>
          </p15:clr>
        </p15:guide>
        <p15:guide id="10" orient="horz" pos="962">
          <p15:clr>
            <a:srgbClr val="5ACBF0"/>
          </p15:clr>
        </p15:guide>
        <p15:guide id="11" orient="horz" pos="4002">
          <p15:clr>
            <a:srgbClr val="5ACBF0"/>
          </p15:clr>
        </p15:guide>
        <p15:guide id="12" pos="3752">
          <p15:clr>
            <a:srgbClr val="5ACBF0"/>
          </p15:clr>
        </p15:guide>
        <p15:guide id="13" pos="3927">
          <p15:clr>
            <a:srgbClr val="5ACBF0"/>
          </p15:clr>
        </p15:guide>
      </p15:sldGuideLst>
    </p:ext>
  </p:extLst>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bwMode="auto">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66713"/>
            <a:ext cx="11276013" cy="443198"/>
          </a:xfrm>
          <a:prstGeom prst="rect">
            <a:avLst/>
          </a:prstGeom>
        </p:spPr>
        <p:txBody>
          <a:bodyPr vert="horz" wrap="square" lIns="0" tIns="0" rIns="0" bIns="0" rtlCol="0" anchor="t" anchorCtr="0">
            <a:noAutofit/>
          </a:bodyPr>
          <a:lstStyle/>
          <a:p>
            <a:r>
              <a:rPr lang="en-US" dirty="0"/>
              <a:t>Click to edit title</a:t>
            </a:r>
          </a:p>
        </p:txBody>
      </p:sp>
      <p:sp>
        <p:nvSpPr>
          <p:cNvPr id="3" name="Text Placeholder 2"/>
          <p:cNvSpPr>
            <a:spLocks noGrp="1"/>
          </p:cNvSpPr>
          <p:nvPr>
            <p:ph type="body" idx="1"/>
          </p:nvPr>
        </p:nvSpPr>
        <p:spPr>
          <a:xfrm>
            <a:off x="457200" y="1527175"/>
            <a:ext cx="11276013" cy="4460873"/>
          </a:xfrm>
          <a:prstGeom prst="rect">
            <a:avLst/>
          </a:prstGeom>
        </p:spPr>
        <p:txBody>
          <a:bodyPr vert="horz" lIns="0" tIns="0" rIns="0" bIns="0" rtlCol="0">
            <a:no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Gartner Logo"/>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0452994" y="6241458"/>
            <a:ext cx="1280218" cy="292850"/>
          </a:xfrm>
          <a:prstGeom prst="rect">
            <a:avLst/>
          </a:prstGeom>
        </p:spPr>
      </p:pic>
      <p:sp>
        <p:nvSpPr>
          <p:cNvPr id="15" name="Original Legal Copy" hidden="1"/>
          <p:cNvSpPr txBox="1"/>
          <p:nvPr userDrawn="1"/>
        </p:nvSpPr>
        <p:spPr>
          <a:xfrm>
            <a:off x="457201" y="6335373"/>
            <a:ext cx="7869114" cy="215444"/>
          </a:xfrm>
          <a:prstGeom prst="rect">
            <a:avLst/>
          </a:prstGeom>
          <a:noFill/>
        </p:spPr>
        <p:txBody>
          <a:bodyPr wrap="square" lIns="0" tIns="0" rIns="0" bIns="0" rtlCol="0" anchor="b" anchorCtr="0">
            <a:spAutoFit/>
          </a:bodyPr>
          <a:lstStyle/>
          <a:p>
            <a:pPr marL="228600" indent="-228600" algn="l">
              <a:tabLst>
                <a:tab pos="228600" algn="l"/>
              </a:tabLst>
            </a:pPr>
            <a:fld id="{1CE9EA8B-DBE7-492B-893F-AD13AC039ED7}" type="slidenum">
              <a:rPr lang="en-US" sz="700" smtClean="0">
                <a:solidFill>
                  <a:srgbClr val="6E7878"/>
                </a:solidFill>
              </a:rPr>
              <a:pPr marL="228600" indent="-228600" algn="l">
                <a:tabLst>
                  <a:tab pos="228600" algn="l"/>
                </a:tabLst>
              </a:pPr>
              <a:t>‹#›</a:t>
            </a:fld>
            <a:r>
              <a:rPr lang="en-US" sz="700" dirty="0">
                <a:solidFill>
                  <a:srgbClr val="6E7878"/>
                </a:solidFill>
              </a:rPr>
              <a:t>	© 2019 Gartner, Inc. and/or its affiliates. All rights reserved. Gartner is a registered trademark of Gartner, Inc. or its affiliates. Version 8.2  Last updated 29 June 2019</a:t>
            </a:r>
          </a:p>
          <a:p>
            <a:pPr algn="l">
              <a:tabLst>
                <a:tab pos="228600" algn="l"/>
              </a:tabLst>
            </a:pPr>
            <a:r>
              <a:rPr lang="en-US" sz="700" dirty="0">
                <a:solidFill>
                  <a:srgbClr val="6E7878"/>
                </a:solidFill>
              </a:rPr>
              <a:t>	</a:t>
            </a:r>
            <a:r>
              <a:rPr lang="en-US" sz="700" b="1" dirty="0">
                <a:solidFill>
                  <a:srgbClr val="6E7878"/>
                </a:solidFill>
              </a:rPr>
              <a:t>INTERNAL — FOR INTERNAL USE ONLY</a:t>
            </a:r>
          </a:p>
        </p:txBody>
      </p:sp>
      <p:sp>
        <p:nvSpPr>
          <p:cNvPr id="10" name="TextBox 9"/>
          <p:cNvSpPr txBox="1"/>
          <p:nvPr userDrawn="1"/>
        </p:nvSpPr>
        <p:spPr>
          <a:xfrm>
            <a:off x="457201" y="6393120"/>
            <a:ext cx="7181849" cy="153888"/>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fld id="{1CE9EA8B-DBE7-492B-893F-AD13AC039ED7}" type="slidenum">
              <a:rPr lang="en-US" sz="1000" smtClean="0">
                <a:solidFill>
                  <a:schemeClr val="tx1"/>
                </a:solidFill>
              </a:rPr>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t>‹#›</a:t>
            </a:fld>
            <a:r>
              <a:rPr lang="en-US" sz="700" dirty="0">
                <a:solidFill>
                  <a:schemeClr val="tx1"/>
                </a:solidFill>
              </a:rPr>
              <a:t>	©  2020 Gartner, Inc. and/or its affiliates. All rights reserved.</a:t>
            </a:r>
          </a:p>
        </p:txBody>
      </p:sp>
      <p:sp>
        <p:nvSpPr>
          <p:cNvPr id="9" name="TextBox 8"/>
          <p:cNvSpPr txBox="1"/>
          <p:nvPr userDrawn="1"/>
        </p:nvSpPr>
        <p:spPr>
          <a:xfrm>
            <a:off x="692741" y="6297997"/>
            <a:ext cx="2314812" cy="107722"/>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r>
              <a:rPr lang="en-US" sz="700" b="1" kern="1200" dirty="0">
                <a:solidFill>
                  <a:schemeClr val="tx1"/>
                </a:solidFill>
                <a:latin typeface="+mn-lt"/>
                <a:ea typeface="+mn-ea"/>
                <a:cs typeface="+mn-cs"/>
              </a:rPr>
              <a:t>RESTRICTED</a:t>
            </a:r>
          </a:p>
        </p:txBody>
      </p:sp>
      <p:pic>
        <p:nvPicPr>
          <p:cNvPr id="11" name="Gartner Logo">
            <a:extLst>
              <a:ext uri="{FF2B5EF4-FFF2-40B4-BE49-F238E27FC236}">
                <a16:creationId xmlns:a16="http://schemas.microsoft.com/office/drawing/2014/main" id="{689AF737-13B7-634F-B563-311168B8CB11}"/>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bwMode="black">
          <a:xfrm>
            <a:off x="10452994" y="6241641"/>
            <a:ext cx="1280218" cy="292484"/>
          </a:xfrm>
          <a:prstGeom prst="rect">
            <a:avLst/>
          </a:prstGeom>
        </p:spPr>
      </p:pic>
    </p:spTree>
    <p:extLst>
      <p:ext uri="{BB962C8B-B14F-4D97-AF65-F5344CB8AC3E}">
        <p14:creationId xmlns:p14="http://schemas.microsoft.com/office/powerpoint/2010/main" val="3080732100"/>
      </p:ext>
    </p:extLst>
  </p:cSld>
  <p:clrMap bg1="dk1" tx1="lt1" bg2="dk2" tx2="lt2" accent1="accent1" accent2="accent2" accent3="accent3" accent4="accent4" accent5="accent5" accent6="accent6" hlink="hlink" folHlink="folHlink"/>
  <p:sldLayoutIdLst>
    <p:sldLayoutId id="2147486113" r:id="rId1"/>
    <p:sldLayoutId id="2147486114" r:id="rId2"/>
    <p:sldLayoutId id="2147486115" r:id="rId3"/>
    <p:sldLayoutId id="2147486116" r:id="rId4"/>
    <p:sldLayoutId id="2147486117" r:id="rId5"/>
    <p:sldLayoutId id="2147486118" r:id="rId6"/>
    <p:sldLayoutId id="2147486119" r:id="rId7"/>
    <p:sldLayoutId id="2147486120" r:id="rId8"/>
    <p:sldLayoutId id="2147486121" r:id="rId9"/>
    <p:sldLayoutId id="2147486122" r:id="rId10"/>
    <p:sldLayoutId id="2147486123" r:id="rId11"/>
    <p:sldLayoutId id="2147486124" r:id="rId12"/>
    <p:sldLayoutId id="2147486125" r:id="rId13"/>
    <p:sldLayoutId id="2147486126" r:id="rId14"/>
    <p:sldLayoutId id="2147486127" r:id="rId15"/>
    <p:sldLayoutId id="2147486128" r:id="rId16"/>
  </p:sldLayoutIdLst>
  <p:hf sldNum="0" hdr="0" ftr="0" dt="0"/>
  <p:txStyles>
    <p:titleStyle>
      <a:lvl1pPr algn="l" defTabSz="914400" rtl="0" eaLnBrk="1" latinLnBrk="0" hangingPunct="1">
        <a:lnSpc>
          <a:spcPct val="90000"/>
        </a:lnSpc>
        <a:spcBef>
          <a:spcPct val="0"/>
        </a:spcBef>
        <a:spcAft>
          <a:spcPts val="1200"/>
        </a:spcAft>
        <a:buNone/>
        <a:defRPr sz="32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Clr>
          <a:schemeClr val="tx2"/>
        </a:buClr>
        <a:buSzPct val="90000"/>
        <a:buFont typeface="Wingdings" panose="05000000000000000000" pitchFamily="2" charset="2"/>
        <a:buChar char="§"/>
        <a:defRPr sz="2400" kern="1200">
          <a:solidFill>
            <a:schemeClr val="tx1"/>
          </a:solidFill>
          <a:latin typeface="+mn-lt"/>
          <a:ea typeface="+mn-ea"/>
          <a:cs typeface="+mn-cs"/>
        </a:defRPr>
      </a:lvl1pPr>
      <a:lvl2pPr marL="54864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2pPr>
      <a:lvl3pPr marL="77724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3pPr>
      <a:lvl4pPr marL="105156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4pPr>
      <a:lvl5pPr marL="128016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A4A3A4"/>
          </p15:clr>
        </p15:guide>
        <p15:guide id="2" pos="288">
          <p15:clr>
            <a:srgbClr val="5ACBF0"/>
          </p15:clr>
        </p15:guide>
        <p15:guide id="3" orient="horz" pos="2160">
          <p15:clr>
            <a:srgbClr val="A4A3A4"/>
          </p15:clr>
        </p15:guide>
        <p15:guide id="4" orient="horz" pos="231">
          <p15:clr>
            <a:srgbClr val="5ACBF0"/>
          </p15:clr>
        </p15:guide>
        <p15:guide id="5" pos="7391">
          <p15:clr>
            <a:srgbClr val="5ACBF0"/>
          </p15:clr>
        </p15:guide>
        <p15:guide id="6" orient="horz" pos="3772">
          <p15:clr>
            <a:srgbClr val="FBAE40"/>
          </p15:clr>
        </p15:guide>
        <p15:guide id="7" orient="horz" pos="4110">
          <p15:clr>
            <a:srgbClr val="5ACBF0"/>
          </p15:clr>
        </p15:guide>
        <p15:guide id="8" orient="horz" pos="537">
          <p15:clr>
            <a:srgbClr val="FDE53C"/>
          </p15:clr>
        </p15:guide>
        <p15:guide id="9" orient="horz" pos="846">
          <p15:clr>
            <a:srgbClr val="FDE53C"/>
          </p15:clr>
        </p15:guide>
        <p15:guide id="10" orient="horz" pos="962">
          <p15:clr>
            <a:srgbClr val="5ACBF0"/>
          </p15:clr>
        </p15:guide>
        <p15:guide id="11" orient="horz" pos="4002">
          <p15:clr>
            <a:srgbClr val="5ACBF0"/>
          </p15:clr>
        </p15:guide>
        <p15:guide id="12" pos="3752">
          <p15:clr>
            <a:srgbClr val="5ACBF0"/>
          </p15:clr>
        </p15:guide>
        <p15:guide id="13" pos="3927">
          <p15:clr>
            <a:srgbClr val="5ACBF0"/>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66713"/>
            <a:ext cx="11276013" cy="443198"/>
          </a:xfrm>
          <a:prstGeom prst="rect">
            <a:avLst/>
          </a:prstGeom>
        </p:spPr>
        <p:txBody>
          <a:bodyPr vert="horz" wrap="square" lIns="0" tIns="0" rIns="0" bIns="0" rtlCol="0" anchor="t" anchorCtr="0">
            <a:noAutofit/>
          </a:bodyPr>
          <a:lstStyle/>
          <a:p>
            <a:r>
              <a:rPr lang="en-US" dirty="0"/>
              <a:t>Click to edit title</a:t>
            </a:r>
          </a:p>
        </p:txBody>
      </p:sp>
      <p:sp>
        <p:nvSpPr>
          <p:cNvPr id="3" name="Text Placeholder 2"/>
          <p:cNvSpPr>
            <a:spLocks noGrp="1"/>
          </p:cNvSpPr>
          <p:nvPr>
            <p:ph type="body" idx="1"/>
          </p:nvPr>
        </p:nvSpPr>
        <p:spPr>
          <a:xfrm>
            <a:off x="457200" y="1527175"/>
            <a:ext cx="11276013" cy="4460873"/>
          </a:xfrm>
          <a:prstGeom prst="rect">
            <a:avLst/>
          </a:prstGeom>
        </p:spPr>
        <p:txBody>
          <a:bodyPr vert="horz" lIns="0" tIns="0" rIns="0" bIns="0" rtlCol="0">
            <a:no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Gartner Logo"/>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0452994" y="6241458"/>
            <a:ext cx="1280218" cy="292850"/>
          </a:xfrm>
          <a:prstGeom prst="rect">
            <a:avLst/>
          </a:prstGeom>
        </p:spPr>
      </p:pic>
      <p:sp>
        <p:nvSpPr>
          <p:cNvPr id="15" name="Original Legal Copy" hidden="1"/>
          <p:cNvSpPr txBox="1"/>
          <p:nvPr userDrawn="1"/>
        </p:nvSpPr>
        <p:spPr>
          <a:xfrm>
            <a:off x="457201" y="6335373"/>
            <a:ext cx="7869114" cy="215444"/>
          </a:xfrm>
          <a:prstGeom prst="rect">
            <a:avLst/>
          </a:prstGeom>
          <a:noFill/>
        </p:spPr>
        <p:txBody>
          <a:bodyPr wrap="square" lIns="0" tIns="0" rIns="0" bIns="0" rtlCol="0" anchor="b" anchorCtr="0">
            <a:spAutoFit/>
          </a:bodyPr>
          <a:lstStyle/>
          <a:p>
            <a:pPr marL="228600" indent="-228600" algn="l" eaLnBrk="1" fontAlgn="auto" hangingPunct="1">
              <a:lnSpc>
                <a:spcPct val="100000"/>
              </a:lnSpc>
              <a:spcBef>
                <a:spcPts val="0"/>
              </a:spcBef>
              <a:spcAft>
                <a:spcPts val="0"/>
              </a:spcAft>
              <a:tabLst>
                <a:tab pos="228600" algn="l"/>
              </a:tabLst>
            </a:pPr>
            <a:fld id="{1CE9EA8B-DBE7-492B-893F-AD13AC039ED7}" type="slidenum">
              <a:rPr lang="en-US" sz="700" smtClean="0">
                <a:solidFill>
                  <a:srgbClr val="6E7878"/>
                </a:solidFill>
                <a:latin typeface="Arial" panose="020B0604020202020204"/>
                <a:ea typeface="+mn-ea"/>
                <a:cs typeface="+mn-cs"/>
              </a:rPr>
              <a:pPr marL="228600" indent="-228600" algn="l" eaLnBrk="1" fontAlgn="auto" hangingPunct="1">
                <a:lnSpc>
                  <a:spcPct val="100000"/>
                </a:lnSpc>
                <a:spcBef>
                  <a:spcPts val="0"/>
                </a:spcBef>
                <a:spcAft>
                  <a:spcPts val="0"/>
                </a:spcAft>
                <a:tabLst>
                  <a:tab pos="228600" algn="l"/>
                </a:tabLst>
              </a:pPr>
              <a:t>‹#›</a:t>
            </a:fld>
            <a:r>
              <a:rPr lang="en-US" sz="700" dirty="0">
                <a:solidFill>
                  <a:srgbClr val="6E7878"/>
                </a:solidFill>
                <a:latin typeface="Arial" panose="020B0604020202020204"/>
                <a:ea typeface="+mn-ea"/>
                <a:cs typeface="+mn-cs"/>
              </a:rPr>
              <a:t>	© 2019 Gartner, Inc. and/or its affiliates. All rights reserved. Gartner is a registered trademark of Gartner, Inc. or its affiliates. Version 8.2  Last updated 29 June 2019</a:t>
            </a:r>
          </a:p>
          <a:p>
            <a:pPr algn="l" eaLnBrk="1" fontAlgn="auto" hangingPunct="1">
              <a:lnSpc>
                <a:spcPct val="100000"/>
              </a:lnSpc>
              <a:spcBef>
                <a:spcPts val="0"/>
              </a:spcBef>
              <a:spcAft>
                <a:spcPts val="0"/>
              </a:spcAft>
              <a:tabLst>
                <a:tab pos="228600" algn="l"/>
              </a:tabLst>
            </a:pPr>
            <a:r>
              <a:rPr lang="en-US" sz="700" dirty="0">
                <a:solidFill>
                  <a:srgbClr val="6E7878"/>
                </a:solidFill>
                <a:latin typeface="Arial" panose="020B0604020202020204"/>
                <a:ea typeface="+mn-ea"/>
                <a:cs typeface="+mn-cs"/>
              </a:rPr>
              <a:t>	</a:t>
            </a:r>
            <a:r>
              <a:rPr lang="en-US" sz="700" b="1" dirty="0">
                <a:solidFill>
                  <a:srgbClr val="6E7878"/>
                </a:solidFill>
                <a:latin typeface="Arial" panose="020B0604020202020204"/>
                <a:ea typeface="+mn-ea"/>
                <a:cs typeface="+mn-cs"/>
              </a:rPr>
              <a:t>INTERNAL — FOR INTERNAL USE ONLY</a:t>
            </a:r>
          </a:p>
        </p:txBody>
      </p:sp>
      <p:sp>
        <p:nvSpPr>
          <p:cNvPr id="10" name="TextBox 9"/>
          <p:cNvSpPr txBox="1"/>
          <p:nvPr userDrawn="1"/>
        </p:nvSpPr>
        <p:spPr>
          <a:xfrm>
            <a:off x="457201" y="6393120"/>
            <a:ext cx="7181849" cy="153888"/>
          </a:xfrm>
          <a:prstGeom prst="rect">
            <a:avLst/>
          </a:prstGeom>
          <a:noFill/>
        </p:spPr>
        <p:txBody>
          <a:bodyPr wrap="square" lIns="0" tIns="0" rIns="0" bIns="0" rtlCol="0" anchor="b" anchorCtr="0">
            <a:spAutoFit/>
          </a:bodyPr>
          <a:lstStyle/>
          <a:p>
            <a:pPr marL="228600" indent="-228600" algn="l" eaLnBrk="1" fontAlgn="auto" hangingPunct="1">
              <a:lnSpc>
                <a:spcPct val="100000"/>
              </a:lnSpc>
              <a:spcBef>
                <a:spcPts val="0"/>
              </a:spcBef>
              <a:spcAft>
                <a:spcPts val="0"/>
              </a:spcAft>
              <a:tabLst>
                <a:tab pos="228600" algn="l"/>
              </a:tabLst>
              <a:defRPr/>
            </a:pPr>
            <a:fld id="{1CE9EA8B-DBE7-492B-893F-AD13AC039ED7}" type="slidenum">
              <a:rPr lang="en-US" sz="1000" smtClean="0">
                <a:solidFill>
                  <a:srgbClr val="FFFFFF"/>
                </a:solidFill>
                <a:latin typeface="Arial" panose="020B0604020202020204"/>
                <a:ea typeface="+mn-ea"/>
                <a:cs typeface="+mn-cs"/>
              </a:rPr>
              <a:pPr marL="228600" indent="-228600" algn="l" eaLnBrk="1" fontAlgn="auto" hangingPunct="1">
                <a:lnSpc>
                  <a:spcPct val="100000"/>
                </a:lnSpc>
                <a:spcBef>
                  <a:spcPts val="0"/>
                </a:spcBef>
                <a:spcAft>
                  <a:spcPts val="0"/>
                </a:spcAft>
                <a:tabLst>
                  <a:tab pos="228600" algn="l"/>
                </a:tabLst>
                <a:defRPr/>
              </a:pPr>
              <a:t>‹#›</a:t>
            </a:fld>
            <a:r>
              <a:rPr lang="en-US" sz="700" dirty="0">
                <a:solidFill>
                  <a:srgbClr val="FFFFFF"/>
                </a:solidFill>
                <a:latin typeface="Arial" panose="020B0604020202020204"/>
                <a:ea typeface="+mn-ea"/>
                <a:cs typeface="+mn-cs"/>
              </a:rPr>
              <a:t>	© 2020 Gartner, Inc. and/or its affiliates. All rights reserved.</a:t>
            </a:r>
          </a:p>
        </p:txBody>
      </p:sp>
      <p:sp>
        <p:nvSpPr>
          <p:cNvPr id="9" name="TextBox 8"/>
          <p:cNvSpPr txBox="1"/>
          <p:nvPr userDrawn="1"/>
        </p:nvSpPr>
        <p:spPr>
          <a:xfrm>
            <a:off x="692741" y="6297997"/>
            <a:ext cx="2314812" cy="107722"/>
          </a:xfrm>
          <a:prstGeom prst="rect">
            <a:avLst/>
          </a:prstGeom>
          <a:noFill/>
        </p:spPr>
        <p:txBody>
          <a:bodyPr wrap="square" lIns="0" tIns="0" rIns="0" bIns="0" rtlCol="0" anchor="b" anchorCtr="0">
            <a:spAutoFit/>
          </a:bodyPr>
          <a:lstStyle/>
          <a:p>
            <a:pPr marL="228600" indent="-228600" algn="l" eaLnBrk="1" fontAlgn="auto" hangingPunct="1">
              <a:lnSpc>
                <a:spcPct val="100000"/>
              </a:lnSpc>
              <a:spcBef>
                <a:spcPts val="0"/>
              </a:spcBef>
              <a:spcAft>
                <a:spcPts val="0"/>
              </a:spcAft>
              <a:tabLst>
                <a:tab pos="228600" algn="l"/>
              </a:tabLst>
              <a:defRPr/>
            </a:pPr>
            <a:r>
              <a:rPr lang="en-US" sz="700" b="1" dirty="0">
                <a:solidFill>
                  <a:srgbClr val="FFFFFF"/>
                </a:solidFill>
                <a:latin typeface="Arial" panose="020B0604020202020204"/>
                <a:ea typeface="+mn-ea"/>
                <a:cs typeface="+mn-cs"/>
              </a:rPr>
              <a:t>IRESTRICTED</a:t>
            </a:r>
          </a:p>
        </p:txBody>
      </p:sp>
      <p:pic>
        <p:nvPicPr>
          <p:cNvPr id="11" name="Gartner Logo">
            <a:extLst>
              <a:ext uri="{FF2B5EF4-FFF2-40B4-BE49-F238E27FC236}">
                <a16:creationId xmlns:a16="http://schemas.microsoft.com/office/drawing/2014/main" id="{689AF737-13B7-634F-B563-311168B8CB11}"/>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bwMode="black">
          <a:xfrm>
            <a:off x="10452994" y="6241641"/>
            <a:ext cx="1280218" cy="292484"/>
          </a:xfrm>
          <a:prstGeom prst="rect">
            <a:avLst/>
          </a:prstGeom>
        </p:spPr>
      </p:pic>
    </p:spTree>
    <p:extLst>
      <p:ext uri="{BB962C8B-B14F-4D97-AF65-F5344CB8AC3E}">
        <p14:creationId xmlns:p14="http://schemas.microsoft.com/office/powerpoint/2010/main" val="4226782569"/>
      </p:ext>
    </p:extLst>
  </p:cSld>
  <p:clrMap bg1="dk1" tx1="lt1" bg2="dk2" tx2="lt2" accent1="accent1" accent2="accent2" accent3="accent3" accent4="accent4" accent5="accent5" accent6="accent6" hlink="hlink" folHlink="folHlink"/>
  <p:sldLayoutIdLst>
    <p:sldLayoutId id="2147484072" r:id="rId1"/>
    <p:sldLayoutId id="2147484073" r:id="rId2"/>
    <p:sldLayoutId id="2147484074" r:id="rId3"/>
    <p:sldLayoutId id="2147484075" r:id="rId4"/>
    <p:sldLayoutId id="2147484076" r:id="rId5"/>
    <p:sldLayoutId id="2147484077" r:id="rId6"/>
    <p:sldLayoutId id="2147484078" r:id="rId7"/>
    <p:sldLayoutId id="2147484079" r:id="rId8"/>
    <p:sldLayoutId id="2147484080" r:id="rId9"/>
    <p:sldLayoutId id="2147484081" r:id="rId10"/>
    <p:sldLayoutId id="2147484082" r:id="rId11"/>
    <p:sldLayoutId id="2147484083" r:id="rId12"/>
    <p:sldLayoutId id="2147484084" r:id="rId13"/>
    <p:sldLayoutId id="2147484085" r:id="rId14"/>
    <p:sldLayoutId id="2147484086" r:id="rId15"/>
    <p:sldLayoutId id="2147484087" r:id="rId16"/>
  </p:sldLayoutIdLst>
  <p:hf sldNum="0" hdr="0" ftr="0" dt="0"/>
  <p:txStyles>
    <p:titleStyle>
      <a:lvl1pPr algn="l" defTabSz="914400" rtl="0" eaLnBrk="1" latinLnBrk="0" hangingPunct="1">
        <a:lnSpc>
          <a:spcPct val="90000"/>
        </a:lnSpc>
        <a:spcBef>
          <a:spcPct val="0"/>
        </a:spcBef>
        <a:spcAft>
          <a:spcPts val="1200"/>
        </a:spcAft>
        <a:buNone/>
        <a:defRPr sz="32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Clr>
          <a:schemeClr val="tx2"/>
        </a:buClr>
        <a:buSzPct val="90000"/>
        <a:buFont typeface="Wingdings" panose="05000000000000000000" pitchFamily="2" charset="2"/>
        <a:buChar char="§"/>
        <a:defRPr sz="2400" kern="1200">
          <a:solidFill>
            <a:schemeClr val="tx1"/>
          </a:solidFill>
          <a:latin typeface="+mn-lt"/>
          <a:ea typeface="+mn-ea"/>
          <a:cs typeface="+mn-cs"/>
        </a:defRPr>
      </a:lvl1pPr>
      <a:lvl2pPr marL="54864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2pPr>
      <a:lvl3pPr marL="77724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3pPr>
      <a:lvl4pPr marL="105156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4pPr>
      <a:lvl5pPr marL="128016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A4A3A4"/>
          </p15:clr>
        </p15:guide>
        <p15:guide id="2" pos="288">
          <p15:clr>
            <a:srgbClr val="5ACBF0"/>
          </p15:clr>
        </p15:guide>
        <p15:guide id="3" orient="horz" pos="2160">
          <p15:clr>
            <a:srgbClr val="A4A3A4"/>
          </p15:clr>
        </p15:guide>
        <p15:guide id="4" orient="horz" pos="231">
          <p15:clr>
            <a:srgbClr val="5ACBF0"/>
          </p15:clr>
        </p15:guide>
        <p15:guide id="5" pos="7391">
          <p15:clr>
            <a:srgbClr val="5ACBF0"/>
          </p15:clr>
        </p15:guide>
        <p15:guide id="6" orient="horz" pos="3772">
          <p15:clr>
            <a:srgbClr val="FBAE40"/>
          </p15:clr>
        </p15:guide>
        <p15:guide id="7" orient="horz" pos="4110">
          <p15:clr>
            <a:srgbClr val="5ACBF0"/>
          </p15:clr>
        </p15:guide>
        <p15:guide id="8" orient="horz" pos="537">
          <p15:clr>
            <a:srgbClr val="FDE53C"/>
          </p15:clr>
        </p15:guide>
        <p15:guide id="9" orient="horz" pos="846">
          <p15:clr>
            <a:srgbClr val="FDE53C"/>
          </p15:clr>
        </p15:guide>
        <p15:guide id="10" orient="horz" pos="962">
          <p15:clr>
            <a:srgbClr val="5ACBF0"/>
          </p15:clr>
        </p15:guide>
        <p15:guide id="11" orient="horz" pos="4002">
          <p15:clr>
            <a:srgbClr val="5ACBF0"/>
          </p15:clr>
        </p15:guide>
        <p15:guide id="12" pos="3752">
          <p15:clr>
            <a:srgbClr val="5ACBF0"/>
          </p15:clr>
        </p15:guide>
        <p15:guide id="13" pos="3927">
          <p15:clr>
            <a:srgbClr val="5ACBF0"/>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66713"/>
            <a:ext cx="11276013" cy="443198"/>
          </a:xfrm>
          <a:prstGeom prst="rect">
            <a:avLst/>
          </a:prstGeom>
        </p:spPr>
        <p:txBody>
          <a:bodyPr vert="horz" wrap="square" lIns="0" tIns="0" rIns="0" bIns="0" rtlCol="0" anchor="t" anchorCtr="0">
            <a:noAutofit/>
          </a:bodyPr>
          <a:lstStyle/>
          <a:p>
            <a:r>
              <a:rPr lang="en-US" dirty="0"/>
              <a:t>Click to edit title</a:t>
            </a:r>
          </a:p>
        </p:txBody>
      </p:sp>
      <p:sp>
        <p:nvSpPr>
          <p:cNvPr id="3" name="Text Placeholder 2"/>
          <p:cNvSpPr>
            <a:spLocks noGrp="1"/>
          </p:cNvSpPr>
          <p:nvPr>
            <p:ph type="body" idx="1"/>
          </p:nvPr>
        </p:nvSpPr>
        <p:spPr>
          <a:xfrm>
            <a:off x="457200" y="1527175"/>
            <a:ext cx="11276013" cy="4460873"/>
          </a:xfrm>
          <a:prstGeom prst="rect">
            <a:avLst/>
          </a:prstGeom>
        </p:spPr>
        <p:txBody>
          <a:bodyPr vert="horz" lIns="0" tIns="0" rIns="0" bIns="0" rtlCol="0">
            <a:no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Gartner Logo"/>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0452994" y="6241458"/>
            <a:ext cx="1280218" cy="292850"/>
          </a:xfrm>
          <a:prstGeom prst="rect">
            <a:avLst/>
          </a:prstGeom>
        </p:spPr>
      </p:pic>
      <p:sp>
        <p:nvSpPr>
          <p:cNvPr id="15" name="Original Legal Copy" hidden="1"/>
          <p:cNvSpPr txBox="1"/>
          <p:nvPr userDrawn="1"/>
        </p:nvSpPr>
        <p:spPr>
          <a:xfrm>
            <a:off x="457201" y="6335373"/>
            <a:ext cx="7869114" cy="215444"/>
          </a:xfrm>
          <a:prstGeom prst="rect">
            <a:avLst/>
          </a:prstGeom>
          <a:noFill/>
        </p:spPr>
        <p:txBody>
          <a:bodyPr wrap="square" lIns="0" tIns="0" rIns="0" bIns="0" rtlCol="0" anchor="b" anchorCtr="0">
            <a:spAutoFit/>
          </a:bodyPr>
          <a:lstStyle/>
          <a:p>
            <a:pPr marL="228600" indent="-228600" algn="l" eaLnBrk="1" fontAlgn="auto" hangingPunct="1">
              <a:lnSpc>
                <a:spcPct val="100000"/>
              </a:lnSpc>
              <a:spcBef>
                <a:spcPts val="0"/>
              </a:spcBef>
              <a:spcAft>
                <a:spcPts val="0"/>
              </a:spcAft>
              <a:tabLst>
                <a:tab pos="228600" algn="l"/>
              </a:tabLst>
            </a:pPr>
            <a:fld id="{1CE9EA8B-DBE7-492B-893F-AD13AC039ED7}" type="slidenum">
              <a:rPr lang="en-US" sz="700" smtClean="0">
                <a:solidFill>
                  <a:srgbClr val="6E7878"/>
                </a:solidFill>
                <a:latin typeface="Arial" panose="020B0604020202020204"/>
                <a:ea typeface="+mn-ea"/>
                <a:cs typeface="+mn-cs"/>
              </a:rPr>
              <a:pPr marL="228600" indent="-228600" algn="l" eaLnBrk="1" fontAlgn="auto" hangingPunct="1">
                <a:lnSpc>
                  <a:spcPct val="100000"/>
                </a:lnSpc>
                <a:spcBef>
                  <a:spcPts val="0"/>
                </a:spcBef>
                <a:spcAft>
                  <a:spcPts val="0"/>
                </a:spcAft>
                <a:tabLst>
                  <a:tab pos="228600" algn="l"/>
                </a:tabLst>
              </a:pPr>
              <a:t>‹#›</a:t>
            </a:fld>
            <a:r>
              <a:rPr lang="en-US" sz="700" dirty="0">
                <a:solidFill>
                  <a:srgbClr val="6E7878"/>
                </a:solidFill>
                <a:latin typeface="Arial" panose="020B0604020202020204"/>
                <a:ea typeface="+mn-ea"/>
                <a:cs typeface="+mn-cs"/>
              </a:rPr>
              <a:t>	© 2019 Gartner, Inc. and/or its affiliates. All rights reserved. Gartner is a registered trademark of Gartner, Inc. or its affiliates. Version 8.2  Last updated 29 June 2019</a:t>
            </a:r>
          </a:p>
          <a:p>
            <a:pPr algn="l" eaLnBrk="1" fontAlgn="auto" hangingPunct="1">
              <a:lnSpc>
                <a:spcPct val="100000"/>
              </a:lnSpc>
              <a:spcBef>
                <a:spcPts val="0"/>
              </a:spcBef>
              <a:spcAft>
                <a:spcPts val="0"/>
              </a:spcAft>
              <a:tabLst>
                <a:tab pos="228600" algn="l"/>
              </a:tabLst>
            </a:pPr>
            <a:r>
              <a:rPr lang="en-US" sz="700" dirty="0">
                <a:solidFill>
                  <a:srgbClr val="6E7878"/>
                </a:solidFill>
                <a:latin typeface="Arial" panose="020B0604020202020204"/>
                <a:ea typeface="+mn-ea"/>
                <a:cs typeface="+mn-cs"/>
              </a:rPr>
              <a:t>	</a:t>
            </a:r>
            <a:r>
              <a:rPr lang="en-US" sz="700" b="1" dirty="0">
                <a:solidFill>
                  <a:srgbClr val="6E7878"/>
                </a:solidFill>
                <a:latin typeface="Arial" panose="020B0604020202020204"/>
                <a:ea typeface="+mn-ea"/>
                <a:cs typeface="+mn-cs"/>
              </a:rPr>
              <a:t>INTERNAL — FOR INTERNAL USE ONLY</a:t>
            </a:r>
          </a:p>
        </p:txBody>
      </p:sp>
      <p:sp>
        <p:nvSpPr>
          <p:cNvPr id="10" name="TextBox 9"/>
          <p:cNvSpPr txBox="1"/>
          <p:nvPr userDrawn="1"/>
        </p:nvSpPr>
        <p:spPr>
          <a:xfrm>
            <a:off x="457201" y="6393120"/>
            <a:ext cx="7181849" cy="153888"/>
          </a:xfrm>
          <a:prstGeom prst="rect">
            <a:avLst/>
          </a:prstGeom>
          <a:noFill/>
        </p:spPr>
        <p:txBody>
          <a:bodyPr wrap="square" lIns="0" tIns="0" rIns="0" bIns="0" rtlCol="0" anchor="b" anchorCtr="0">
            <a:spAutoFit/>
          </a:bodyPr>
          <a:lstStyle/>
          <a:p>
            <a:pPr marL="228600" indent="-228600" algn="l" eaLnBrk="1" fontAlgn="auto" hangingPunct="1">
              <a:lnSpc>
                <a:spcPct val="100000"/>
              </a:lnSpc>
              <a:spcBef>
                <a:spcPts val="0"/>
              </a:spcBef>
              <a:spcAft>
                <a:spcPts val="0"/>
              </a:spcAft>
              <a:tabLst>
                <a:tab pos="228600" algn="l"/>
              </a:tabLst>
              <a:defRPr/>
            </a:pPr>
            <a:fld id="{1CE9EA8B-DBE7-492B-893F-AD13AC039ED7}" type="slidenum">
              <a:rPr lang="en-US" sz="1000" smtClean="0">
                <a:solidFill>
                  <a:srgbClr val="FFFFFF"/>
                </a:solidFill>
                <a:latin typeface="Arial" panose="020B0604020202020204"/>
                <a:ea typeface="+mn-ea"/>
                <a:cs typeface="+mn-cs"/>
              </a:rPr>
              <a:pPr marL="228600" indent="-228600" algn="l" eaLnBrk="1" fontAlgn="auto" hangingPunct="1">
                <a:lnSpc>
                  <a:spcPct val="100000"/>
                </a:lnSpc>
                <a:spcBef>
                  <a:spcPts val="0"/>
                </a:spcBef>
                <a:spcAft>
                  <a:spcPts val="0"/>
                </a:spcAft>
                <a:tabLst>
                  <a:tab pos="228600" algn="l"/>
                </a:tabLst>
                <a:defRPr/>
              </a:pPr>
              <a:t>‹#›</a:t>
            </a:fld>
            <a:r>
              <a:rPr lang="en-US" sz="700" dirty="0">
                <a:solidFill>
                  <a:srgbClr val="FFFFFF"/>
                </a:solidFill>
                <a:latin typeface="Arial" panose="020B0604020202020204"/>
                <a:ea typeface="+mn-ea"/>
                <a:cs typeface="+mn-cs"/>
              </a:rPr>
              <a:t>	© 2022 Gartner, Inc. and/or its affiliates. All rights reserved.</a:t>
            </a:r>
          </a:p>
        </p:txBody>
      </p:sp>
      <p:sp>
        <p:nvSpPr>
          <p:cNvPr id="9" name="TextBox 8"/>
          <p:cNvSpPr txBox="1"/>
          <p:nvPr userDrawn="1"/>
        </p:nvSpPr>
        <p:spPr>
          <a:xfrm>
            <a:off x="692741" y="6297997"/>
            <a:ext cx="2314812" cy="107722"/>
          </a:xfrm>
          <a:prstGeom prst="rect">
            <a:avLst/>
          </a:prstGeom>
          <a:noFill/>
        </p:spPr>
        <p:txBody>
          <a:bodyPr wrap="square" lIns="0" tIns="0" rIns="0" bIns="0" rtlCol="0" anchor="b" anchorCtr="0">
            <a:spAutoFit/>
          </a:bodyPr>
          <a:lstStyle/>
          <a:p>
            <a:pPr marL="228600" indent="-228600" algn="l" eaLnBrk="1" fontAlgn="auto" hangingPunct="1">
              <a:lnSpc>
                <a:spcPct val="100000"/>
              </a:lnSpc>
              <a:spcBef>
                <a:spcPts val="0"/>
              </a:spcBef>
              <a:spcAft>
                <a:spcPts val="0"/>
              </a:spcAft>
              <a:tabLst>
                <a:tab pos="228600" algn="l"/>
              </a:tabLst>
              <a:defRPr/>
            </a:pPr>
            <a:r>
              <a:rPr lang="en-US" sz="700" b="1" dirty="0">
                <a:solidFill>
                  <a:srgbClr val="FFFFFF"/>
                </a:solidFill>
                <a:latin typeface="Arial" panose="020B0604020202020204"/>
                <a:ea typeface="+mn-ea"/>
                <a:cs typeface="+mn-cs"/>
              </a:rPr>
              <a:t>RESTRICTED</a:t>
            </a:r>
          </a:p>
        </p:txBody>
      </p:sp>
      <p:pic>
        <p:nvPicPr>
          <p:cNvPr id="11" name="Gartner Logo">
            <a:extLst>
              <a:ext uri="{FF2B5EF4-FFF2-40B4-BE49-F238E27FC236}">
                <a16:creationId xmlns:a16="http://schemas.microsoft.com/office/drawing/2014/main" id="{689AF737-13B7-634F-B563-311168B8CB11}"/>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bwMode="black">
          <a:xfrm>
            <a:off x="10452994" y="6241641"/>
            <a:ext cx="1280218" cy="292484"/>
          </a:xfrm>
          <a:prstGeom prst="rect">
            <a:avLst/>
          </a:prstGeom>
        </p:spPr>
      </p:pic>
    </p:spTree>
    <p:extLst>
      <p:ext uri="{BB962C8B-B14F-4D97-AF65-F5344CB8AC3E}">
        <p14:creationId xmlns:p14="http://schemas.microsoft.com/office/powerpoint/2010/main" val="162554691"/>
      </p:ext>
    </p:extLst>
  </p:cSld>
  <p:clrMap bg1="dk1" tx1="lt1" bg2="dk2" tx2="lt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 id="2147484100" r:id="rId12"/>
    <p:sldLayoutId id="2147484101" r:id="rId13"/>
    <p:sldLayoutId id="2147484102" r:id="rId14"/>
    <p:sldLayoutId id="2147484103" r:id="rId15"/>
    <p:sldLayoutId id="2147484104" r:id="rId16"/>
  </p:sldLayoutIdLst>
  <p:hf sldNum="0" hdr="0" ftr="0" dt="0"/>
  <p:txStyles>
    <p:titleStyle>
      <a:lvl1pPr algn="l" defTabSz="914400" rtl="0" eaLnBrk="1" latinLnBrk="0" hangingPunct="1">
        <a:lnSpc>
          <a:spcPct val="90000"/>
        </a:lnSpc>
        <a:spcBef>
          <a:spcPct val="0"/>
        </a:spcBef>
        <a:spcAft>
          <a:spcPts val="1200"/>
        </a:spcAft>
        <a:buNone/>
        <a:defRPr sz="32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Clr>
          <a:schemeClr val="tx2"/>
        </a:buClr>
        <a:buSzPct val="90000"/>
        <a:buFont typeface="Wingdings" panose="05000000000000000000" pitchFamily="2" charset="2"/>
        <a:buChar char="§"/>
        <a:defRPr sz="2400" kern="1200">
          <a:solidFill>
            <a:schemeClr val="tx1"/>
          </a:solidFill>
          <a:latin typeface="+mn-lt"/>
          <a:ea typeface="+mn-ea"/>
          <a:cs typeface="+mn-cs"/>
        </a:defRPr>
      </a:lvl1pPr>
      <a:lvl2pPr marL="54864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2pPr>
      <a:lvl3pPr marL="77724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3pPr>
      <a:lvl4pPr marL="105156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4pPr>
      <a:lvl5pPr marL="128016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A4A3A4"/>
          </p15:clr>
        </p15:guide>
        <p15:guide id="2" pos="288">
          <p15:clr>
            <a:srgbClr val="5ACBF0"/>
          </p15:clr>
        </p15:guide>
        <p15:guide id="3" orient="horz" pos="2160">
          <p15:clr>
            <a:srgbClr val="A4A3A4"/>
          </p15:clr>
        </p15:guide>
        <p15:guide id="4" orient="horz" pos="231">
          <p15:clr>
            <a:srgbClr val="5ACBF0"/>
          </p15:clr>
        </p15:guide>
        <p15:guide id="5" pos="7391">
          <p15:clr>
            <a:srgbClr val="5ACBF0"/>
          </p15:clr>
        </p15:guide>
        <p15:guide id="6" orient="horz" pos="3772">
          <p15:clr>
            <a:srgbClr val="FBAE40"/>
          </p15:clr>
        </p15:guide>
        <p15:guide id="7" orient="horz" pos="4110">
          <p15:clr>
            <a:srgbClr val="5ACBF0"/>
          </p15:clr>
        </p15:guide>
        <p15:guide id="8" orient="horz" pos="537">
          <p15:clr>
            <a:srgbClr val="FDE53C"/>
          </p15:clr>
        </p15:guide>
        <p15:guide id="9" orient="horz" pos="846">
          <p15:clr>
            <a:srgbClr val="FDE53C"/>
          </p15:clr>
        </p15:guide>
        <p15:guide id="10" orient="horz" pos="962">
          <p15:clr>
            <a:srgbClr val="5ACBF0"/>
          </p15:clr>
        </p15:guide>
        <p15:guide id="11" orient="horz" pos="4002">
          <p15:clr>
            <a:srgbClr val="5ACBF0"/>
          </p15:clr>
        </p15:guide>
        <p15:guide id="12" pos="3752">
          <p15:clr>
            <a:srgbClr val="5ACBF0"/>
          </p15:clr>
        </p15:guide>
        <p15:guide id="13" pos="3927">
          <p15:clr>
            <a:srgbClr val="5ACBF0"/>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66713"/>
            <a:ext cx="11276013" cy="443198"/>
          </a:xfrm>
          <a:prstGeom prst="rect">
            <a:avLst/>
          </a:prstGeom>
        </p:spPr>
        <p:txBody>
          <a:bodyPr vert="horz" wrap="square" lIns="0" tIns="0" rIns="0" bIns="0" rtlCol="0" anchor="t" anchorCtr="0">
            <a:noAutofit/>
          </a:bodyPr>
          <a:lstStyle/>
          <a:p>
            <a:r>
              <a:rPr lang="en-US" dirty="0"/>
              <a:t>Click to edit title</a:t>
            </a:r>
          </a:p>
        </p:txBody>
      </p:sp>
      <p:sp>
        <p:nvSpPr>
          <p:cNvPr id="3" name="Text Placeholder 2"/>
          <p:cNvSpPr>
            <a:spLocks noGrp="1"/>
          </p:cNvSpPr>
          <p:nvPr>
            <p:ph type="body" idx="1"/>
          </p:nvPr>
        </p:nvSpPr>
        <p:spPr>
          <a:xfrm>
            <a:off x="457200" y="1527175"/>
            <a:ext cx="11276013" cy="4460873"/>
          </a:xfrm>
          <a:prstGeom prst="rect">
            <a:avLst/>
          </a:prstGeom>
        </p:spPr>
        <p:txBody>
          <a:bodyPr vert="horz" lIns="0" tIns="0" rIns="0" bIns="0" rtlCol="0">
            <a:no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Gartner Logo"/>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0452994" y="6241458"/>
            <a:ext cx="1280218" cy="292850"/>
          </a:xfrm>
          <a:prstGeom prst="rect">
            <a:avLst/>
          </a:prstGeom>
        </p:spPr>
      </p:pic>
      <p:sp>
        <p:nvSpPr>
          <p:cNvPr id="15" name="Original Legal Copy" hidden="1"/>
          <p:cNvSpPr txBox="1"/>
          <p:nvPr userDrawn="1"/>
        </p:nvSpPr>
        <p:spPr>
          <a:xfrm>
            <a:off x="457201" y="6335373"/>
            <a:ext cx="7869114" cy="215444"/>
          </a:xfrm>
          <a:prstGeom prst="rect">
            <a:avLst/>
          </a:prstGeom>
          <a:noFill/>
        </p:spPr>
        <p:txBody>
          <a:bodyPr wrap="square" lIns="0" tIns="0" rIns="0" bIns="0" rtlCol="0" anchor="b" anchorCtr="0">
            <a:spAutoFit/>
          </a:bodyPr>
          <a:lstStyle/>
          <a:p>
            <a:pPr marL="228600" indent="-228600" algn="l" eaLnBrk="1" fontAlgn="auto" hangingPunct="1">
              <a:lnSpc>
                <a:spcPct val="100000"/>
              </a:lnSpc>
              <a:spcBef>
                <a:spcPts val="0"/>
              </a:spcBef>
              <a:spcAft>
                <a:spcPts val="0"/>
              </a:spcAft>
              <a:tabLst>
                <a:tab pos="228600" algn="l"/>
              </a:tabLst>
            </a:pPr>
            <a:fld id="{1CE9EA8B-DBE7-492B-893F-AD13AC039ED7}" type="slidenum">
              <a:rPr lang="en-US" sz="700" smtClean="0">
                <a:solidFill>
                  <a:srgbClr val="6E7878"/>
                </a:solidFill>
                <a:latin typeface="Arial" panose="020B0604020202020204"/>
                <a:ea typeface="+mn-ea"/>
                <a:cs typeface="+mn-cs"/>
              </a:rPr>
              <a:pPr marL="228600" indent="-228600" algn="l" eaLnBrk="1" fontAlgn="auto" hangingPunct="1">
                <a:lnSpc>
                  <a:spcPct val="100000"/>
                </a:lnSpc>
                <a:spcBef>
                  <a:spcPts val="0"/>
                </a:spcBef>
                <a:spcAft>
                  <a:spcPts val="0"/>
                </a:spcAft>
                <a:tabLst>
                  <a:tab pos="228600" algn="l"/>
                </a:tabLst>
              </a:pPr>
              <a:t>‹#›</a:t>
            </a:fld>
            <a:r>
              <a:rPr lang="en-US" sz="700" dirty="0">
                <a:solidFill>
                  <a:srgbClr val="6E7878"/>
                </a:solidFill>
                <a:latin typeface="Arial" panose="020B0604020202020204"/>
                <a:ea typeface="+mn-ea"/>
                <a:cs typeface="+mn-cs"/>
              </a:rPr>
              <a:t>	© 2019 Gartner, Inc. and/or its affiliates. All rights reserved. Gartner is a registered trademark of Gartner, Inc. or its affiliates. Version 8.2  Last updated 29 June 2019</a:t>
            </a:r>
          </a:p>
          <a:p>
            <a:pPr algn="l" eaLnBrk="1" fontAlgn="auto" hangingPunct="1">
              <a:lnSpc>
                <a:spcPct val="100000"/>
              </a:lnSpc>
              <a:spcBef>
                <a:spcPts val="0"/>
              </a:spcBef>
              <a:spcAft>
                <a:spcPts val="0"/>
              </a:spcAft>
              <a:tabLst>
                <a:tab pos="228600" algn="l"/>
              </a:tabLst>
            </a:pPr>
            <a:r>
              <a:rPr lang="en-US" sz="700" dirty="0">
                <a:solidFill>
                  <a:srgbClr val="6E7878"/>
                </a:solidFill>
                <a:latin typeface="Arial" panose="020B0604020202020204"/>
                <a:ea typeface="+mn-ea"/>
                <a:cs typeface="+mn-cs"/>
              </a:rPr>
              <a:t>	</a:t>
            </a:r>
            <a:r>
              <a:rPr lang="en-US" sz="700" b="1" dirty="0">
                <a:solidFill>
                  <a:srgbClr val="6E7878"/>
                </a:solidFill>
                <a:latin typeface="Arial" panose="020B0604020202020204"/>
                <a:ea typeface="+mn-ea"/>
                <a:cs typeface="+mn-cs"/>
              </a:rPr>
              <a:t>INTERNAL — FOR INTERNAL USE ONLY</a:t>
            </a:r>
          </a:p>
        </p:txBody>
      </p:sp>
      <p:sp>
        <p:nvSpPr>
          <p:cNvPr id="10" name="TextBox 9"/>
          <p:cNvSpPr txBox="1"/>
          <p:nvPr userDrawn="1"/>
        </p:nvSpPr>
        <p:spPr>
          <a:xfrm>
            <a:off x="457201" y="6393120"/>
            <a:ext cx="7181849" cy="153888"/>
          </a:xfrm>
          <a:prstGeom prst="rect">
            <a:avLst/>
          </a:prstGeom>
          <a:noFill/>
        </p:spPr>
        <p:txBody>
          <a:bodyPr wrap="square" lIns="0" tIns="0" rIns="0" bIns="0" rtlCol="0" anchor="b" anchorCtr="0">
            <a:spAutoFit/>
          </a:bodyPr>
          <a:lstStyle/>
          <a:p>
            <a:pPr marL="228600" indent="-228600" algn="l" eaLnBrk="1" fontAlgn="auto" hangingPunct="1">
              <a:lnSpc>
                <a:spcPct val="100000"/>
              </a:lnSpc>
              <a:spcBef>
                <a:spcPts val="0"/>
              </a:spcBef>
              <a:spcAft>
                <a:spcPts val="0"/>
              </a:spcAft>
              <a:tabLst>
                <a:tab pos="228600" algn="l"/>
              </a:tabLst>
              <a:defRPr/>
            </a:pPr>
            <a:fld id="{1CE9EA8B-DBE7-492B-893F-AD13AC039ED7}" type="slidenum">
              <a:rPr lang="en-US" sz="1000" smtClean="0">
                <a:solidFill>
                  <a:srgbClr val="FFFFFF"/>
                </a:solidFill>
                <a:latin typeface="Arial" panose="020B0604020202020204"/>
                <a:ea typeface="+mn-ea"/>
                <a:cs typeface="+mn-cs"/>
              </a:rPr>
              <a:pPr marL="228600" indent="-228600" algn="l" eaLnBrk="1" fontAlgn="auto" hangingPunct="1">
                <a:lnSpc>
                  <a:spcPct val="100000"/>
                </a:lnSpc>
                <a:spcBef>
                  <a:spcPts val="0"/>
                </a:spcBef>
                <a:spcAft>
                  <a:spcPts val="0"/>
                </a:spcAft>
                <a:tabLst>
                  <a:tab pos="228600" algn="l"/>
                </a:tabLst>
                <a:defRPr/>
              </a:pPr>
              <a:t>‹#›</a:t>
            </a:fld>
            <a:r>
              <a:rPr lang="en-US" sz="700" dirty="0">
                <a:solidFill>
                  <a:srgbClr val="FFFFFF"/>
                </a:solidFill>
                <a:latin typeface="Arial" panose="020B0604020202020204"/>
                <a:ea typeface="+mn-ea"/>
                <a:cs typeface="+mn-cs"/>
              </a:rPr>
              <a:t>	© 2019 Gartner, Inc. and/or its affiliates. All rights reserved.</a:t>
            </a:r>
          </a:p>
        </p:txBody>
      </p:sp>
      <p:sp>
        <p:nvSpPr>
          <p:cNvPr id="9" name="TextBox 8"/>
          <p:cNvSpPr txBox="1"/>
          <p:nvPr userDrawn="1"/>
        </p:nvSpPr>
        <p:spPr>
          <a:xfrm>
            <a:off x="692741" y="6297997"/>
            <a:ext cx="2314812" cy="107722"/>
          </a:xfrm>
          <a:prstGeom prst="rect">
            <a:avLst/>
          </a:prstGeom>
          <a:noFill/>
        </p:spPr>
        <p:txBody>
          <a:bodyPr wrap="square" lIns="0" tIns="0" rIns="0" bIns="0" rtlCol="0" anchor="b" anchorCtr="0">
            <a:spAutoFit/>
          </a:bodyPr>
          <a:lstStyle/>
          <a:p>
            <a:pPr marL="228600" indent="-228600" algn="l" eaLnBrk="1" fontAlgn="auto" hangingPunct="1">
              <a:lnSpc>
                <a:spcPct val="100000"/>
              </a:lnSpc>
              <a:spcBef>
                <a:spcPts val="0"/>
              </a:spcBef>
              <a:spcAft>
                <a:spcPts val="0"/>
              </a:spcAft>
              <a:tabLst>
                <a:tab pos="228600" algn="l"/>
              </a:tabLst>
              <a:defRPr/>
            </a:pPr>
            <a:r>
              <a:rPr lang="en-US" sz="700" b="1" dirty="0">
                <a:solidFill>
                  <a:srgbClr val="FFFFFF"/>
                </a:solidFill>
                <a:latin typeface="Arial" panose="020B0604020202020204"/>
                <a:ea typeface="+mn-ea"/>
                <a:cs typeface="+mn-cs"/>
              </a:rPr>
              <a:t>INTERNAL or RESTRICTED</a:t>
            </a:r>
          </a:p>
        </p:txBody>
      </p:sp>
      <p:pic>
        <p:nvPicPr>
          <p:cNvPr id="11" name="Gartner Logo">
            <a:extLst>
              <a:ext uri="{FF2B5EF4-FFF2-40B4-BE49-F238E27FC236}">
                <a16:creationId xmlns:a16="http://schemas.microsoft.com/office/drawing/2014/main" id="{689AF737-13B7-634F-B563-311168B8CB11}"/>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bwMode="black">
          <a:xfrm>
            <a:off x="10452994" y="6241641"/>
            <a:ext cx="1280218" cy="292484"/>
          </a:xfrm>
          <a:prstGeom prst="rect">
            <a:avLst/>
          </a:prstGeom>
        </p:spPr>
      </p:pic>
    </p:spTree>
    <p:extLst>
      <p:ext uri="{BB962C8B-B14F-4D97-AF65-F5344CB8AC3E}">
        <p14:creationId xmlns:p14="http://schemas.microsoft.com/office/powerpoint/2010/main" val="3857635455"/>
      </p:ext>
    </p:extLst>
  </p:cSld>
  <p:clrMap bg1="dk1" tx1="lt1" bg2="dk2" tx2="lt2" accent1="accent1" accent2="accent2" accent3="accent3" accent4="accent4" accent5="accent5" accent6="accent6" hlink="hlink" folHlink="folHlink"/>
  <p:sldLayoutIdLst>
    <p:sldLayoutId id="2147484157" r:id="rId1"/>
    <p:sldLayoutId id="2147484158" r:id="rId2"/>
    <p:sldLayoutId id="2147484159" r:id="rId3"/>
    <p:sldLayoutId id="2147484160" r:id="rId4"/>
    <p:sldLayoutId id="2147484161" r:id="rId5"/>
    <p:sldLayoutId id="2147484162" r:id="rId6"/>
    <p:sldLayoutId id="2147484163" r:id="rId7"/>
    <p:sldLayoutId id="2147484164" r:id="rId8"/>
    <p:sldLayoutId id="2147484165" r:id="rId9"/>
    <p:sldLayoutId id="2147484166" r:id="rId10"/>
    <p:sldLayoutId id="2147484167" r:id="rId11"/>
    <p:sldLayoutId id="2147484168" r:id="rId12"/>
    <p:sldLayoutId id="2147484169" r:id="rId13"/>
    <p:sldLayoutId id="2147484170" r:id="rId14"/>
    <p:sldLayoutId id="2147484171" r:id="rId15"/>
    <p:sldLayoutId id="2147484172" r:id="rId16"/>
  </p:sldLayoutIdLst>
  <p:hf sldNum="0" hdr="0" ftr="0" dt="0"/>
  <p:txStyles>
    <p:titleStyle>
      <a:lvl1pPr algn="l" defTabSz="914400" rtl="0" eaLnBrk="1" latinLnBrk="0" hangingPunct="1">
        <a:lnSpc>
          <a:spcPct val="90000"/>
        </a:lnSpc>
        <a:spcBef>
          <a:spcPct val="0"/>
        </a:spcBef>
        <a:spcAft>
          <a:spcPts val="1200"/>
        </a:spcAft>
        <a:buNone/>
        <a:defRPr sz="32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Clr>
          <a:schemeClr val="tx2"/>
        </a:buClr>
        <a:buSzPct val="90000"/>
        <a:buFont typeface="Wingdings" panose="05000000000000000000" pitchFamily="2" charset="2"/>
        <a:buChar char="§"/>
        <a:defRPr sz="2400" kern="1200">
          <a:solidFill>
            <a:schemeClr val="tx1"/>
          </a:solidFill>
          <a:latin typeface="+mn-lt"/>
          <a:ea typeface="+mn-ea"/>
          <a:cs typeface="+mn-cs"/>
        </a:defRPr>
      </a:lvl1pPr>
      <a:lvl2pPr marL="54864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2pPr>
      <a:lvl3pPr marL="77724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3pPr>
      <a:lvl4pPr marL="105156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4pPr>
      <a:lvl5pPr marL="128016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A4A3A4"/>
          </p15:clr>
        </p15:guide>
        <p15:guide id="2" pos="288">
          <p15:clr>
            <a:srgbClr val="5ACBF0"/>
          </p15:clr>
        </p15:guide>
        <p15:guide id="3" orient="horz" pos="2160">
          <p15:clr>
            <a:srgbClr val="A4A3A4"/>
          </p15:clr>
        </p15:guide>
        <p15:guide id="4" orient="horz" pos="231">
          <p15:clr>
            <a:srgbClr val="5ACBF0"/>
          </p15:clr>
        </p15:guide>
        <p15:guide id="5" pos="7391">
          <p15:clr>
            <a:srgbClr val="5ACBF0"/>
          </p15:clr>
        </p15:guide>
        <p15:guide id="6" orient="horz" pos="3772">
          <p15:clr>
            <a:srgbClr val="FBAE40"/>
          </p15:clr>
        </p15:guide>
        <p15:guide id="7" orient="horz" pos="4110">
          <p15:clr>
            <a:srgbClr val="5ACBF0"/>
          </p15:clr>
        </p15:guide>
        <p15:guide id="8" orient="horz" pos="537">
          <p15:clr>
            <a:srgbClr val="FDE53C"/>
          </p15:clr>
        </p15:guide>
        <p15:guide id="9" orient="horz" pos="846">
          <p15:clr>
            <a:srgbClr val="FDE53C"/>
          </p15:clr>
        </p15:guide>
        <p15:guide id="10" orient="horz" pos="962">
          <p15:clr>
            <a:srgbClr val="5ACBF0"/>
          </p15:clr>
        </p15:guide>
        <p15:guide id="11" orient="horz" pos="4002">
          <p15:clr>
            <a:srgbClr val="5ACBF0"/>
          </p15:clr>
        </p15:guide>
        <p15:guide id="12" pos="3752">
          <p15:clr>
            <a:srgbClr val="5ACBF0"/>
          </p15:clr>
        </p15:guide>
        <p15:guide id="13" pos="3927">
          <p15:clr>
            <a:srgbClr val="5ACBF0"/>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auto">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66713"/>
            <a:ext cx="11276013" cy="443198"/>
          </a:xfrm>
          <a:prstGeom prst="rect">
            <a:avLst/>
          </a:prstGeom>
        </p:spPr>
        <p:txBody>
          <a:bodyPr vert="horz" wrap="square" lIns="0" tIns="0" rIns="0" bIns="0" rtlCol="0" anchor="t" anchorCtr="0">
            <a:noAutofit/>
          </a:bodyPr>
          <a:lstStyle/>
          <a:p>
            <a:r>
              <a:rPr lang="en-US" dirty="0"/>
              <a:t>Click to edit title</a:t>
            </a:r>
          </a:p>
        </p:txBody>
      </p:sp>
      <p:sp>
        <p:nvSpPr>
          <p:cNvPr id="3" name="Text Placeholder 2"/>
          <p:cNvSpPr>
            <a:spLocks noGrp="1"/>
          </p:cNvSpPr>
          <p:nvPr>
            <p:ph type="body" idx="1"/>
          </p:nvPr>
        </p:nvSpPr>
        <p:spPr>
          <a:xfrm>
            <a:off x="457200" y="1527175"/>
            <a:ext cx="11276013" cy="4460873"/>
          </a:xfrm>
          <a:prstGeom prst="rect">
            <a:avLst/>
          </a:prstGeom>
        </p:spPr>
        <p:txBody>
          <a:bodyPr vert="horz" lIns="0" tIns="0" rIns="0" bIns="0" rtlCol="0">
            <a:no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Gartner Logo"/>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0452994" y="6241458"/>
            <a:ext cx="1280218" cy="292850"/>
          </a:xfrm>
          <a:prstGeom prst="rect">
            <a:avLst/>
          </a:prstGeom>
        </p:spPr>
      </p:pic>
      <p:sp>
        <p:nvSpPr>
          <p:cNvPr id="15" name="Original Legal Copy" hidden="1"/>
          <p:cNvSpPr txBox="1"/>
          <p:nvPr userDrawn="1"/>
        </p:nvSpPr>
        <p:spPr>
          <a:xfrm>
            <a:off x="457201" y="6335373"/>
            <a:ext cx="7869114" cy="215444"/>
          </a:xfrm>
          <a:prstGeom prst="rect">
            <a:avLst/>
          </a:prstGeom>
          <a:noFill/>
        </p:spPr>
        <p:txBody>
          <a:bodyPr wrap="square" lIns="0" tIns="0" rIns="0" bIns="0" rtlCol="0" anchor="b" anchorCtr="0">
            <a:spAutoFit/>
          </a:bodyPr>
          <a:lstStyle/>
          <a:p>
            <a:pPr marL="228600" indent="-228600" algn="l" eaLnBrk="1" fontAlgn="auto" hangingPunct="1">
              <a:lnSpc>
                <a:spcPct val="100000"/>
              </a:lnSpc>
              <a:spcBef>
                <a:spcPts val="0"/>
              </a:spcBef>
              <a:spcAft>
                <a:spcPts val="0"/>
              </a:spcAft>
              <a:tabLst>
                <a:tab pos="228600" algn="l"/>
              </a:tabLst>
            </a:pPr>
            <a:fld id="{1CE9EA8B-DBE7-492B-893F-AD13AC039ED7}" type="slidenum">
              <a:rPr lang="en-US" sz="700" smtClean="0">
                <a:solidFill>
                  <a:srgbClr val="6E7878"/>
                </a:solidFill>
                <a:latin typeface="Arial" panose="020B0604020202020204"/>
                <a:ea typeface="+mn-ea"/>
                <a:cs typeface="+mn-cs"/>
              </a:rPr>
              <a:pPr marL="228600" indent="-228600" algn="l" eaLnBrk="1" fontAlgn="auto" hangingPunct="1">
                <a:lnSpc>
                  <a:spcPct val="100000"/>
                </a:lnSpc>
                <a:spcBef>
                  <a:spcPts val="0"/>
                </a:spcBef>
                <a:spcAft>
                  <a:spcPts val="0"/>
                </a:spcAft>
                <a:tabLst>
                  <a:tab pos="228600" algn="l"/>
                </a:tabLst>
              </a:pPr>
              <a:t>‹#›</a:t>
            </a:fld>
            <a:r>
              <a:rPr lang="en-US" sz="700" dirty="0">
                <a:solidFill>
                  <a:srgbClr val="6E7878"/>
                </a:solidFill>
                <a:latin typeface="Arial" panose="020B0604020202020204"/>
                <a:ea typeface="+mn-ea"/>
                <a:cs typeface="+mn-cs"/>
              </a:rPr>
              <a:t>	© 2019 Gartner, Inc. and/or its affiliates. All rights reserved. Gartner is a registered trademark of Gartner, Inc. or its affiliates. Version 8.2  Last updated 29 June 2019</a:t>
            </a:r>
          </a:p>
          <a:p>
            <a:pPr algn="l" eaLnBrk="1" fontAlgn="auto" hangingPunct="1">
              <a:lnSpc>
                <a:spcPct val="100000"/>
              </a:lnSpc>
              <a:spcBef>
                <a:spcPts val="0"/>
              </a:spcBef>
              <a:spcAft>
                <a:spcPts val="0"/>
              </a:spcAft>
              <a:tabLst>
                <a:tab pos="228600" algn="l"/>
              </a:tabLst>
            </a:pPr>
            <a:r>
              <a:rPr lang="en-US" sz="700" dirty="0">
                <a:solidFill>
                  <a:srgbClr val="6E7878"/>
                </a:solidFill>
                <a:latin typeface="Arial" panose="020B0604020202020204"/>
                <a:ea typeface="+mn-ea"/>
                <a:cs typeface="+mn-cs"/>
              </a:rPr>
              <a:t>	</a:t>
            </a:r>
            <a:r>
              <a:rPr lang="en-US" sz="700" b="1" dirty="0">
                <a:solidFill>
                  <a:srgbClr val="6E7878"/>
                </a:solidFill>
                <a:latin typeface="Arial" panose="020B0604020202020204"/>
                <a:ea typeface="+mn-ea"/>
                <a:cs typeface="+mn-cs"/>
              </a:rPr>
              <a:t>INTERNAL — FOR INTERNAL USE ONLY</a:t>
            </a:r>
          </a:p>
        </p:txBody>
      </p:sp>
      <p:sp>
        <p:nvSpPr>
          <p:cNvPr id="10" name="TextBox 9"/>
          <p:cNvSpPr txBox="1"/>
          <p:nvPr userDrawn="1"/>
        </p:nvSpPr>
        <p:spPr>
          <a:xfrm>
            <a:off x="457201" y="6393120"/>
            <a:ext cx="7181849" cy="153888"/>
          </a:xfrm>
          <a:prstGeom prst="rect">
            <a:avLst/>
          </a:prstGeom>
          <a:noFill/>
        </p:spPr>
        <p:txBody>
          <a:bodyPr wrap="square" lIns="0" tIns="0" rIns="0" bIns="0" rtlCol="0" anchor="b" anchorCtr="0">
            <a:spAutoFit/>
          </a:bodyPr>
          <a:lstStyle/>
          <a:p>
            <a:pPr marL="228600" indent="-228600" algn="l" eaLnBrk="1" fontAlgn="auto" hangingPunct="1">
              <a:lnSpc>
                <a:spcPct val="100000"/>
              </a:lnSpc>
              <a:spcBef>
                <a:spcPts val="0"/>
              </a:spcBef>
              <a:spcAft>
                <a:spcPts val="0"/>
              </a:spcAft>
              <a:tabLst>
                <a:tab pos="228600" algn="l"/>
              </a:tabLst>
              <a:defRPr/>
            </a:pPr>
            <a:fld id="{1CE9EA8B-DBE7-492B-893F-AD13AC039ED7}" type="slidenum">
              <a:rPr lang="en-US" sz="1000" smtClean="0">
                <a:solidFill>
                  <a:srgbClr val="FFFFFF"/>
                </a:solidFill>
                <a:latin typeface="Arial" panose="020B0604020202020204"/>
                <a:ea typeface="+mn-ea"/>
                <a:cs typeface="+mn-cs"/>
              </a:rPr>
              <a:pPr marL="228600" indent="-228600" algn="l" eaLnBrk="1" fontAlgn="auto" hangingPunct="1">
                <a:lnSpc>
                  <a:spcPct val="100000"/>
                </a:lnSpc>
                <a:spcBef>
                  <a:spcPts val="0"/>
                </a:spcBef>
                <a:spcAft>
                  <a:spcPts val="0"/>
                </a:spcAft>
                <a:tabLst>
                  <a:tab pos="228600" algn="l"/>
                </a:tabLst>
                <a:defRPr/>
              </a:pPr>
              <a:t>‹#›</a:t>
            </a:fld>
            <a:r>
              <a:rPr lang="en-US" sz="700" dirty="0">
                <a:solidFill>
                  <a:srgbClr val="FFFFFF"/>
                </a:solidFill>
                <a:latin typeface="Arial" panose="020B0604020202020204"/>
                <a:ea typeface="+mn-ea"/>
                <a:cs typeface="+mn-cs"/>
              </a:rPr>
              <a:t>	©  2020 Gartner, Inc. and/or its affiliates. All rights reserved.</a:t>
            </a:r>
          </a:p>
        </p:txBody>
      </p:sp>
      <p:sp>
        <p:nvSpPr>
          <p:cNvPr id="9" name="TextBox 8"/>
          <p:cNvSpPr txBox="1"/>
          <p:nvPr userDrawn="1"/>
        </p:nvSpPr>
        <p:spPr>
          <a:xfrm>
            <a:off x="692741" y="6297997"/>
            <a:ext cx="2314812" cy="107722"/>
          </a:xfrm>
          <a:prstGeom prst="rect">
            <a:avLst/>
          </a:prstGeom>
          <a:noFill/>
        </p:spPr>
        <p:txBody>
          <a:bodyPr wrap="square" lIns="0" tIns="0" rIns="0" bIns="0" rtlCol="0" anchor="b" anchorCtr="0">
            <a:spAutoFit/>
          </a:bodyPr>
          <a:lstStyle/>
          <a:p>
            <a:pPr marL="228600" indent="-228600" algn="l" eaLnBrk="1" fontAlgn="auto" hangingPunct="1">
              <a:lnSpc>
                <a:spcPct val="100000"/>
              </a:lnSpc>
              <a:spcBef>
                <a:spcPts val="0"/>
              </a:spcBef>
              <a:spcAft>
                <a:spcPts val="0"/>
              </a:spcAft>
              <a:tabLst>
                <a:tab pos="228600" algn="l"/>
              </a:tabLst>
              <a:defRPr/>
            </a:pPr>
            <a:r>
              <a:rPr lang="en-US" sz="700" b="1" dirty="0">
                <a:solidFill>
                  <a:srgbClr val="FFFFFF"/>
                </a:solidFill>
                <a:latin typeface="Arial" panose="020B0604020202020204"/>
                <a:ea typeface="+mn-ea"/>
                <a:cs typeface="+mn-cs"/>
              </a:rPr>
              <a:t>RESTRICTED</a:t>
            </a:r>
          </a:p>
        </p:txBody>
      </p:sp>
      <p:pic>
        <p:nvPicPr>
          <p:cNvPr id="11" name="Gartner Logo">
            <a:extLst>
              <a:ext uri="{FF2B5EF4-FFF2-40B4-BE49-F238E27FC236}">
                <a16:creationId xmlns:a16="http://schemas.microsoft.com/office/drawing/2014/main" id="{689AF737-13B7-634F-B563-311168B8CB11}"/>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bwMode="black">
          <a:xfrm>
            <a:off x="10452994" y="6241641"/>
            <a:ext cx="1280218" cy="292484"/>
          </a:xfrm>
          <a:prstGeom prst="rect">
            <a:avLst/>
          </a:prstGeom>
        </p:spPr>
      </p:pic>
    </p:spTree>
    <p:extLst>
      <p:ext uri="{BB962C8B-B14F-4D97-AF65-F5344CB8AC3E}">
        <p14:creationId xmlns:p14="http://schemas.microsoft.com/office/powerpoint/2010/main" val="2736872582"/>
      </p:ext>
    </p:extLst>
  </p:cSld>
  <p:clrMap bg1="dk1" tx1="lt1" bg2="dk2" tx2="lt2" accent1="accent1" accent2="accent2" accent3="accent3" accent4="accent4" accent5="accent5" accent6="accent6" hlink="hlink" folHlink="folHlink"/>
  <p:sldLayoutIdLst>
    <p:sldLayoutId id="2147484633" r:id="rId1"/>
    <p:sldLayoutId id="2147484634" r:id="rId2"/>
    <p:sldLayoutId id="2147484635" r:id="rId3"/>
    <p:sldLayoutId id="2147484636" r:id="rId4"/>
    <p:sldLayoutId id="2147484637" r:id="rId5"/>
    <p:sldLayoutId id="2147484638" r:id="rId6"/>
    <p:sldLayoutId id="2147484639" r:id="rId7"/>
    <p:sldLayoutId id="2147484640" r:id="rId8"/>
    <p:sldLayoutId id="2147484641" r:id="rId9"/>
    <p:sldLayoutId id="2147484642" r:id="rId10"/>
    <p:sldLayoutId id="2147484643" r:id="rId11"/>
    <p:sldLayoutId id="2147484644" r:id="rId12"/>
    <p:sldLayoutId id="2147484645" r:id="rId13"/>
    <p:sldLayoutId id="2147484646" r:id="rId14"/>
    <p:sldLayoutId id="2147484647" r:id="rId15"/>
    <p:sldLayoutId id="2147484648" r:id="rId16"/>
  </p:sldLayoutIdLst>
  <p:hf sldNum="0" hdr="0" ftr="0" dt="0"/>
  <p:txStyles>
    <p:titleStyle>
      <a:lvl1pPr algn="l" defTabSz="914400" rtl="0" eaLnBrk="1" latinLnBrk="0" hangingPunct="1">
        <a:lnSpc>
          <a:spcPct val="90000"/>
        </a:lnSpc>
        <a:spcBef>
          <a:spcPct val="0"/>
        </a:spcBef>
        <a:spcAft>
          <a:spcPts val="1200"/>
        </a:spcAft>
        <a:buNone/>
        <a:defRPr sz="32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Clr>
          <a:schemeClr val="tx2"/>
        </a:buClr>
        <a:buSzPct val="90000"/>
        <a:buFont typeface="Wingdings" panose="05000000000000000000" pitchFamily="2" charset="2"/>
        <a:buChar char="§"/>
        <a:defRPr sz="2400" kern="1200">
          <a:solidFill>
            <a:schemeClr val="tx1"/>
          </a:solidFill>
          <a:latin typeface="+mn-lt"/>
          <a:ea typeface="+mn-ea"/>
          <a:cs typeface="+mn-cs"/>
        </a:defRPr>
      </a:lvl1pPr>
      <a:lvl2pPr marL="54864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2pPr>
      <a:lvl3pPr marL="77724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3pPr>
      <a:lvl4pPr marL="105156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4pPr>
      <a:lvl5pPr marL="128016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A4A3A4"/>
          </p15:clr>
        </p15:guide>
        <p15:guide id="2" pos="288">
          <p15:clr>
            <a:srgbClr val="5ACBF0"/>
          </p15:clr>
        </p15:guide>
        <p15:guide id="3" orient="horz" pos="2160">
          <p15:clr>
            <a:srgbClr val="A4A3A4"/>
          </p15:clr>
        </p15:guide>
        <p15:guide id="4" orient="horz" pos="231">
          <p15:clr>
            <a:srgbClr val="5ACBF0"/>
          </p15:clr>
        </p15:guide>
        <p15:guide id="5" pos="7391">
          <p15:clr>
            <a:srgbClr val="5ACBF0"/>
          </p15:clr>
        </p15:guide>
        <p15:guide id="6" orient="horz" pos="3772">
          <p15:clr>
            <a:srgbClr val="FBAE40"/>
          </p15:clr>
        </p15:guide>
        <p15:guide id="7" orient="horz" pos="4110">
          <p15:clr>
            <a:srgbClr val="5ACBF0"/>
          </p15:clr>
        </p15:guide>
        <p15:guide id="8" orient="horz" pos="537">
          <p15:clr>
            <a:srgbClr val="FDE53C"/>
          </p15:clr>
        </p15:guide>
        <p15:guide id="9" orient="horz" pos="846">
          <p15:clr>
            <a:srgbClr val="FDE53C"/>
          </p15:clr>
        </p15:guide>
        <p15:guide id="10" orient="horz" pos="962">
          <p15:clr>
            <a:srgbClr val="5ACBF0"/>
          </p15:clr>
        </p15:guide>
        <p15:guide id="11" orient="horz" pos="4002">
          <p15:clr>
            <a:srgbClr val="5ACBF0"/>
          </p15:clr>
        </p15:guide>
        <p15:guide id="12" pos="3752">
          <p15:clr>
            <a:srgbClr val="5ACBF0"/>
          </p15:clr>
        </p15:guide>
        <p15:guide id="13" pos="3927">
          <p15:clr>
            <a:srgbClr val="5ACBF0"/>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auto">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66713"/>
            <a:ext cx="11276013" cy="443198"/>
          </a:xfrm>
          <a:prstGeom prst="rect">
            <a:avLst/>
          </a:prstGeom>
        </p:spPr>
        <p:txBody>
          <a:bodyPr vert="horz" wrap="square" lIns="0" tIns="0" rIns="0" bIns="0" rtlCol="0" anchor="t" anchorCtr="0">
            <a:noAutofit/>
          </a:bodyPr>
          <a:lstStyle/>
          <a:p>
            <a:r>
              <a:rPr lang="en-US" dirty="0"/>
              <a:t>Click to edit title</a:t>
            </a:r>
          </a:p>
        </p:txBody>
      </p:sp>
      <p:sp>
        <p:nvSpPr>
          <p:cNvPr id="3" name="Text Placeholder 2"/>
          <p:cNvSpPr>
            <a:spLocks noGrp="1"/>
          </p:cNvSpPr>
          <p:nvPr>
            <p:ph type="body" idx="1"/>
          </p:nvPr>
        </p:nvSpPr>
        <p:spPr>
          <a:xfrm>
            <a:off x="457200" y="1527175"/>
            <a:ext cx="11276013" cy="4460873"/>
          </a:xfrm>
          <a:prstGeom prst="rect">
            <a:avLst/>
          </a:prstGeom>
        </p:spPr>
        <p:txBody>
          <a:bodyPr vert="horz" lIns="0" tIns="0" rIns="0" bIns="0" rtlCol="0">
            <a:no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Gartner Logo"/>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0452994" y="6241458"/>
            <a:ext cx="1280218" cy="292850"/>
          </a:xfrm>
          <a:prstGeom prst="rect">
            <a:avLst/>
          </a:prstGeom>
        </p:spPr>
      </p:pic>
      <p:sp>
        <p:nvSpPr>
          <p:cNvPr id="15" name="Original Legal Copy" hidden="1"/>
          <p:cNvSpPr txBox="1"/>
          <p:nvPr userDrawn="1"/>
        </p:nvSpPr>
        <p:spPr>
          <a:xfrm>
            <a:off x="457201" y="6335373"/>
            <a:ext cx="7869114" cy="215444"/>
          </a:xfrm>
          <a:prstGeom prst="rect">
            <a:avLst/>
          </a:prstGeom>
          <a:noFill/>
        </p:spPr>
        <p:txBody>
          <a:bodyPr wrap="square" lIns="0" tIns="0" rIns="0" bIns="0" rtlCol="0" anchor="b" anchorCtr="0">
            <a:spAutoFit/>
          </a:bodyPr>
          <a:lstStyle/>
          <a:p>
            <a:pPr marL="228600" indent="-228600" algn="l" eaLnBrk="1" fontAlgn="auto" hangingPunct="1">
              <a:lnSpc>
                <a:spcPct val="100000"/>
              </a:lnSpc>
              <a:spcBef>
                <a:spcPts val="0"/>
              </a:spcBef>
              <a:spcAft>
                <a:spcPts val="0"/>
              </a:spcAft>
              <a:tabLst>
                <a:tab pos="228600" algn="l"/>
              </a:tabLst>
            </a:pPr>
            <a:fld id="{1CE9EA8B-DBE7-492B-893F-AD13AC039ED7}" type="slidenum">
              <a:rPr lang="en-US" sz="700" smtClean="0">
                <a:solidFill>
                  <a:srgbClr val="6E7878"/>
                </a:solidFill>
                <a:latin typeface="Arial" panose="020B0604020202020204"/>
                <a:ea typeface="+mn-ea"/>
                <a:cs typeface="+mn-cs"/>
              </a:rPr>
              <a:pPr marL="228600" indent="-228600" algn="l" eaLnBrk="1" fontAlgn="auto" hangingPunct="1">
                <a:lnSpc>
                  <a:spcPct val="100000"/>
                </a:lnSpc>
                <a:spcBef>
                  <a:spcPts val="0"/>
                </a:spcBef>
                <a:spcAft>
                  <a:spcPts val="0"/>
                </a:spcAft>
                <a:tabLst>
                  <a:tab pos="228600" algn="l"/>
                </a:tabLst>
              </a:pPr>
              <a:t>‹#›</a:t>
            </a:fld>
            <a:r>
              <a:rPr lang="en-US" sz="700" dirty="0">
                <a:solidFill>
                  <a:srgbClr val="6E7878"/>
                </a:solidFill>
                <a:latin typeface="Arial" panose="020B0604020202020204"/>
                <a:ea typeface="+mn-ea"/>
                <a:cs typeface="+mn-cs"/>
              </a:rPr>
              <a:t>	© 2019 Gartner, Inc. and/or its affiliates. All rights reserved. Gartner is a registered trademark of Gartner, Inc. or its affiliates. Version 8.2  Last updated 29 June 2019</a:t>
            </a:r>
          </a:p>
          <a:p>
            <a:pPr algn="l" eaLnBrk="1" fontAlgn="auto" hangingPunct="1">
              <a:lnSpc>
                <a:spcPct val="100000"/>
              </a:lnSpc>
              <a:spcBef>
                <a:spcPts val="0"/>
              </a:spcBef>
              <a:spcAft>
                <a:spcPts val="0"/>
              </a:spcAft>
              <a:tabLst>
                <a:tab pos="228600" algn="l"/>
              </a:tabLst>
            </a:pPr>
            <a:r>
              <a:rPr lang="en-US" sz="700" dirty="0">
                <a:solidFill>
                  <a:srgbClr val="6E7878"/>
                </a:solidFill>
                <a:latin typeface="Arial" panose="020B0604020202020204"/>
                <a:ea typeface="+mn-ea"/>
                <a:cs typeface="+mn-cs"/>
              </a:rPr>
              <a:t>	</a:t>
            </a:r>
            <a:r>
              <a:rPr lang="en-US" sz="700" b="1" dirty="0">
                <a:solidFill>
                  <a:srgbClr val="6E7878"/>
                </a:solidFill>
                <a:latin typeface="Arial" panose="020B0604020202020204"/>
                <a:ea typeface="+mn-ea"/>
                <a:cs typeface="+mn-cs"/>
              </a:rPr>
              <a:t>INTERNAL — FOR INTERNAL USE ONLY</a:t>
            </a:r>
          </a:p>
        </p:txBody>
      </p:sp>
      <p:sp>
        <p:nvSpPr>
          <p:cNvPr id="10" name="TextBox 9"/>
          <p:cNvSpPr txBox="1"/>
          <p:nvPr userDrawn="1"/>
        </p:nvSpPr>
        <p:spPr>
          <a:xfrm>
            <a:off x="457201" y="6393120"/>
            <a:ext cx="7181849" cy="153888"/>
          </a:xfrm>
          <a:prstGeom prst="rect">
            <a:avLst/>
          </a:prstGeom>
          <a:noFill/>
        </p:spPr>
        <p:txBody>
          <a:bodyPr wrap="square" lIns="0" tIns="0" rIns="0" bIns="0" rtlCol="0" anchor="b" anchorCtr="0">
            <a:spAutoFit/>
          </a:bodyPr>
          <a:lstStyle/>
          <a:p>
            <a:pPr marL="228600" indent="-228600" algn="l" eaLnBrk="1" fontAlgn="auto" hangingPunct="1">
              <a:lnSpc>
                <a:spcPct val="100000"/>
              </a:lnSpc>
              <a:spcBef>
                <a:spcPts val="0"/>
              </a:spcBef>
              <a:spcAft>
                <a:spcPts val="0"/>
              </a:spcAft>
              <a:tabLst>
                <a:tab pos="228600" algn="l"/>
              </a:tabLst>
              <a:defRPr/>
            </a:pPr>
            <a:fld id="{1CE9EA8B-DBE7-492B-893F-AD13AC039ED7}" type="slidenum">
              <a:rPr lang="en-US" sz="1000" smtClean="0">
                <a:solidFill>
                  <a:srgbClr val="FFFFFF"/>
                </a:solidFill>
                <a:latin typeface="Arial" panose="020B0604020202020204"/>
                <a:ea typeface="+mn-ea"/>
                <a:cs typeface="+mn-cs"/>
              </a:rPr>
              <a:pPr marL="228600" indent="-228600" algn="l" eaLnBrk="1" fontAlgn="auto" hangingPunct="1">
                <a:lnSpc>
                  <a:spcPct val="100000"/>
                </a:lnSpc>
                <a:spcBef>
                  <a:spcPts val="0"/>
                </a:spcBef>
                <a:spcAft>
                  <a:spcPts val="0"/>
                </a:spcAft>
                <a:tabLst>
                  <a:tab pos="228600" algn="l"/>
                </a:tabLst>
                <a:defRPr/>
              </a:pPr>
              <a:t>‹#›</a:t>
            </a:fld>
            <a:r>
              <a:rPr lang="en-US" sz="700" dirty="0">
                <a:solidFill>
                  <a:srgbClr val="FFFFFF"/>
                </a:solidFill>
                <a:latin typeface="Arial" panose="020B0604020202020204"/>
                <a:ea typeface="+mn-ea"/>
                <a:cs typeface="+mn-cs"/>
              </a:rPr>
              <a:t>	©  2020 Gartner, Inc. and/or its affiliates. All rights reserved.</a:t>
            </a:r>
          </a:p>
        </p:txBody>
      </p:sp>
      <p:sp>
        <p:nvSpPr>
          <p:cNvPr id="9" name="TextBox 8"/>
          <p:cNvSpPr txBox="1"/>
          <p:nvPr userDrawn="1"/>
        </p:nvSpPr>
        <p:spPr>
          <a:xfrm>
            <a:off x="692741" y="6297997"/>
            <a:ext cx="2314812" cy="107722"/>
          </a:xfrm>
          <a:prstGeom prst="rect">
            <a:avLst/>
          </a:prstGeom>
          <a:noFill/>
        </p:spPr>
        <p:txBody>
          <a:bodyPr wrap="square" lIns="0" tIns="0" rIns="0" bIns="0" rtlCol="0" anchor="b" anchorCtr="0">
            <a:spAutoFit/>
          </a:bodyPr>
          <a:lstStyle/>
          <a:p>
            <a:pPr marL="228600" indent="-228600" algn="l" eaLnBrk="1" fontAlgn="auto" hangingPunct="1">
              <a:lnSpc>
                <a:spcPct val="100000"/>
              </a:lnSpc>
              <a:spcBef>
                <a:spcPts val="0"/>
              </a:spcBef>
              <a:spcAft>
                <a:spcPts val="0"/>
              </a:spcAft>
              <a:tabLst>
                <a:tab pos="228600" algn="l"/>
              </a:tabLst>
              <a:defRPr/>
            </a:pPr>
            <a:r>
              <a:rPr lang="en-US" sz="700" b="1" dirty="0">
                <a:solidFill>
                  <a:srgbClr val="FFFFFF"/>
                </a:solidFill>
                <a:latin typeface="Arial" panose="020B0604020202020204"/>
                <a:ea typeface="+mn-ea"/>
                <a:cs typeface="+mn-cs"/>
              </a:rPr>
              <a:t>RESTRICTED</a:t>
            </a:r>
          </a:p>
        </p:txBody>
      </p:sp>
      <p:pic>
        <p:nvPicPr>
          <p:cNvPr id="11" name="Gartner Logo">
            <a:extLst>
              <a:ext uri="{FF2B5EF4-FFF2-40B4-BE49-F238E27FC236}">
                <a16:creationId xmlns:a16="http://schemas.microsoft.com/office/drawing/2014/main" id="{689AF737-13B7-634F-B563-311168B8CB11}"/>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bwMode="black">
          <a:xfrm>
            <a:off x="10452994" y="6241641"/>
            <a:ext cx="1280218" cy="292484"/>
          </a:xfrm>
          <a:prstGeom prst="rect">
            <a:avLst/>
          </a:prstGeom>
        </p:spPr>
      </p:pic>
    </p:spTree>
    <p:extLst>
      <p:ext uri="{BB962C8B-B14F-4D97-AF65-F5344CB8AC3E}">
        <p14:creationId xmlns:p14="http://schemas.microsoft.com/office/powerpoint/2010/main" val="1888393914"/>
      </p:ext>
    </p:extLst>
  </p:cSld>
  <p:clrMap bg1="dk1" tx1="lt1" bg2="dk2" tx2="lt2" accent1="accent1" accent2="accent2" accent3="accent3" accent4="accent4" accent5="accent5" accent6="accent6" hlink="hlink" folHlink="folHlink"/>
  <p:sldLayoutIdLst>
    <p:sldLayoutId id="2147485840" r:id="rId1"/>
    <p:sldLayoutId id="2147485841" r:id="rId2"/>
    <p:sldLayoutId id="2147485842" r:id="rId3"/>
    <p:sldLayoutId id="2147485843" r:id="rId4"/>
    <p:sldLayoutId id="2147485844" r:id="rId5"/>
    <p:sldLayoutId id="2147485845" r:id="rId6"/>
    <p:sldLayoutId id="2147485846" r:id="rId7"/>
    <p:sldLayoutId id="2147485847" r:id="rId8"/>
    <p:sldLayoutId id="2147485848" r:id="rId9"/>
    <p:sldLayoutId id="2147485849" r:id="rId10"/>
    <p:sldLayoutId id="2147485850" r:id="rId11"/>
    <p:sldLayoutId id="2147485851" r:id="rId12"/>
    <p:sldLayoutId id="2147485852" r:id="rId13"/>
    <p:sldLayoutId id="2147485853" r:id="rId14"/>
    <p:sldLayoutId id="2147485854" r:id="rId15"/>
    <p:sldLayoutId id="2147485855" r:id="rId16"/>
  </p:sldLayoutIdLst>
  <p:hf sldNum="0" hdr="0" ftr="0" dt="0"/>
  <p:txStyles>
    <p:titleStyle>
      <a:lvl1pPr algn="l" defTabSz="914400" rtl="0" eaLnBrk="1" latinLnBrk="0" hangingPunct="1">
        <a:lnSpc>
          <a:spcPct val="90000"/>
        </a:lnSpc>
        <a:spcBef>
          <a:spcPct val="0"/>
        </a:spcBef>
        <a:spcAft>
          <a:spcPts val="1200"/>
        </a:spcAft>
        <a:buNone/>
        <a:defRPr sz="32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Clr>
          <a:schemeClr val="tx2"/>
        </a:buClr>
        <a:buSzPct val="90000"/>
        <a:buFont typeface="Wingdings" panose="05000000000000000000" pitchFamily="2" charset="2"/>
        <a:buChar char="§"/>
        <a:defRPr sz="2400" kern="1200">
          <a:solidFill>
            <a:schemeClr val="tx1"/>
          </a:solidFill>
          <a:latin typeface="+mn-lt"/>
          <a:ea typeface="+mn-ea"/>
          <a:cs typeface="+mn-cs"/>
        </a:defRPr>
      </a:lvl1pPr>
      <a:lvl2pPr marL="54864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2pPr>
      <a:lvl3pPr marL="77724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3pPr>
      <a:lvl4pPr marL="105156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4pPr>
      <a:lvl5pPr marL="128016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A4A3A4"/>
          </p15:clr>
        </p15:guide>
        <p15:guide id="2" pos="288">
          <p15:clr>
            <a:srgbClr val="5ACBF0"/>
          </p15:clr>
        </p15:guide>
        <p15:guide id="3" orient="horz" pos="2160">
          <p15:clr>
            <a:srgbClr val="A4A3A4"/>
          </p15:clr>
        </p15:guide>
        <p15:guide id="4" orient="horz" pos="231">
          <p15:clr>
            <a:srgbClr val="5ACBF0"/>
          </p15:clr>
        </p15:guide>
        <p15:guide id="5" pos="7391">
          <p15:clr>
            <a:srgbClr val="5ACBF0"/>
          </p15:clr>
        </p15:guide>
        <p15:guide id="6" orient="horz" pos="3772">
          <p15:clr>
            <a:srgbClr val="FBAE40"/>
          </p15:clr>
        </p15:guide>
        <p15:guide id="7" orient="horz" pos="4110">
          <p15:clr>
            <a:srgbClr val="5ACBF0"/>
          </p15:clr>
        </p15:guide>
        <p15:guide id="8" orient="horz" pos="537">
          <p15:clr>
            <a:srgbClr val="FDE53C"/>
          </p15:clr>
        </p15:guide>
        <p15:guide id="9" orient="horz" pos="846">
          <p15:clr>
            <a:srgbClr val="FDE53C"/>
          </p15:clr>
        </p15:guide>
        <p15:guide id="10" orient="horz" pos="962">
          <p15:clr>
            <a:srgbClr val="5ACBF0"/>
          </p15:clr>
        </p15:guide>
        <p15:guide id="11" orient="horz" pos="4002">
          <p15:clr>
            <a:srgbClr val="5ACBF0"/>
          </p15:clr>
        </p15:guide>
        <p15:guide id="12" pos="3752">
          <p15:clr>
            <a:srgbClr val="5ACBF0"/>
          </p15:clr>
        </p15:guide>
        <p15:guide id="13" pos="3927">
          <p15:clr>
            <a:srgbClr val="5ACBF0"/>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bwMode="auto">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66713"/>
            <a:ext cx="11276013" cy="443198"/>
          </a:xfrm>
          <a:prstGeom prst="rect">
            <a:avLst/>
          </a:prstGeom>
        </p:spPr>
        <p:txBody>
          <a:bodyPr vert="horz" wrap="square" lIns="0" tIns="0" rIns="0" bIns="0" rtlCol="0" anchor="t" anchorCtr="0">
            <a:noAutofit/>
          </a:bodyPr>
          <a:lstStyle/>
          <a:p>
            <a:r>
              <a:rPr lang="en-US" dirty="0"/>
              <a:t>Click to edit title</a:t>
            </a:r>
          </a:p>
        </p:txBody>
      </p:sp>
      <p:sp>
        <p:nvSpPr>
          <p:cNvPr id="3" name="Text Placeholder 2"/>
          <p:cNvSpPr>
            <a:spLocks noGrp="1"/>
          </p:cNvSpPr>
          <p:nvPr>
            <p:ph type="body" idx="1"/>
          </p:nvPr>
        </p:nvSpPr>
        <p:spPr>
          <a:xfrm>
            <a:off x="457200" y="1527175"/>
            <a:ext cx="11276013" cy="4460873"/>
          </a:xfrm>
          <a:prstGeom prst="rect">
            <a:avLst/>
          </a:prstGeom>
        </p:spPr>
        <p:txBody>
          <a:bodyPr vert="horz" lIns="0" tIns="0" rIns="0" bIns="0" rtlCol="0">
            <a:no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Gartner Logo"/>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0452994" y="6241458"/>
            <a:ext cx="1280218" cy="292850"/>
          </a:xfrm>
          <a:prstGeom prst="rect">
            <a:avLst/>
          </a:prstGeom>
        </p:spPr>
      </p:pic>
      <p:sp>
        <p:nvSpPr>
          <p:cNvPr id="15" name="Original Legal Copy" hidden="1"/>
          <p:cNvSpPr txBox="1"/>
          <p:nvPr userDrawn="1"/>
        </p:nvSpPr>
        <p:spPr>
          <a:xfrm>
            <a:off x="457201" y="6335373"/>
            <a:ext cx="7869114" cy="215444"/>
          </a:xfrm>
          <a:prstGeom prst="rect">
            <a:avLst/>
          </a:prstGeom>
          <a:noFill/>
        </p:spPr>
        <p:txBody>
          <a:bodyPr wrap="square" lIns="0" tIns="0" rIns="0" bIns="0" rtlCol="0" anchor="b" anchorCtr="0">
            <a:spAutoFit/>
          </a:bodyPr>
          <a:lstStyle/>
          <a:p>
            <a:pPr marL="228600" indent="-228600" algn="l" eaLnBrk="1" fontAlgn="auto" hangingPunct="1">
              <a:lnSpc>
                <a:spcPct val="100000"/>
              </a:lnSpc>
              <a:spcBef>
                <a:spcPts val="0"/>
              </a:spcBef>
              <a:spcAft>
                <a:spcPts val="0"/>
              </a:spcAft>
              <a:tabLst>
                <a:tab pos="228600" algn="l"/>
              </a:tabLst>
            </a:pPr>
            <a:fld id="{1CE9EA8B-DBE7-492B-893F-AD13AC039ED7}" type="slidenum">
              <a:rPr lang="en-US" sz="700" smtClean="0">
                <a:solidFill>
                  <a:srgbClr val="6E7878"/>
                </a:solidFill>
                <a:latin typeface="Arial" panose="020B0604020202020204"/>
                <a:ea typeface="+mn-ea"/>
                <a:cs typeface="+mn-cs"/>
              </a:rPr>
              <a:pPr marL="228600" indent="-228600" algn="l" eaLnBrk="1" fontAlgn="auto" hangingPunct="1">
                <a:lnSpc>
                  <a:spcPct val="100000"/>
                </a:lnSpc>
                <a:spcBef>
                  <a:spcPts val="0"/>
                </a:spcBef>
                <a:spcAft>
                  <a:spcPts val="0"/>
                </a:spcAft>
                <a:tabLst>
                  <a:tab pos="228600" algn="l"/>
                </a:tabLst>
              </a:pPr>
              <a:t>‹#›</a:t>
            </a:fld>
            <a:r>
              <a:rPr lang="en-US" sz="700" dirty="0">
                <a:solidFill>
                  <a:srgbClr val="6E7878"/>
                </a:solidFill>
                <a:latin typeface="Arial" panose="020B0604020202020204"/>
                <a:ea typeface="+mn-ea"/>
                <a:cs typeface="+mn-cs"/>
              </a:rPr>
              <a:t>	© 2019 Gartner, Inc. and/or its affiliates. All rights reserved. Gartner is a registered trademark of Gartner, Inc. or its affiliates. Version 8.2  Last updated 29 June 2019</a:t>
            </a:r>
          </a:p>
          <a:p>
            <a:pPr algn="l" eaLnBrk="1" fontAlgn="auto" hangingPunct="1">
              <a:lnSpc>
                <a:spcPct val="100000"/>
              </a:lnSpc>
              <a:spcBef>
                <a:spcPts val="0"/>
              </a:spcBef>
              <a:spcAft>
                <a:spcPts val="0"/>
              </a:spcAft>
              <a:tabLst>
                <a:tab pos="228600" algn="l"/>
              </a:tabLst>
            </a:pPr>
            <a:r>
              <a:rPr lang="en-US" sz="700" dirty="0">
                <a:solidFill>
                  <a:srgbClr val="6E7878"/>
                </a:solidFill>
                <a:latin typeface="Arial" panose="020B0604020202020204"/>
                <a:ea typeface="+mn-ea"/>
                <a:cs typeface="+mn-cs"/>
              </a:rPr>
              <a:t>	</a:t>
            </a:r>
            <a:r>
              <a:rPr lang="en-US" sz="700" b="1" dirty="0">
                <a:solidFill>
                  <a:srgbClr val="6E7878"/>
                </a:solidFill>
                <a:latin typeface="Arial" panose="020B0604020202020204"/>
                <a:ea typeface="+mn-ea"/>
                <a:cs typeface="+mn-cs"/>
              </a:rPr>
              <a:t>INTERNAL — FOR INTERNAL USE ONLY</a:t>
            </a:r>
          </a:p>
        </p:txBody>
      </p:sp>
      <p:pic>
        <p:nvPicPr>
          <p:cNvPr id="11" name="Gartner Logo">
            <a:extLst>
              <a:ext uri="{FF2B5EF4-FFF2-40B4-BE49-F238E27FC236}">
                <a16:creationId xmlns:a16="http://schemas.microsoft.com/office/drawing/2014/main" id="{689AF737-13B7-634F-B563-311168B8CB11}"/>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bwMode="black">
          <a:xfrm>
            <a:off x="10452994" y="6241641"/>
            <a:ext cx="1280218" cy="292484"/>
          </a:xfrm>
          <a:prstGeom prst="rect">
            <a:avLst/>
          </a:prstGeom>
        </p:spPr>
      </p:pic>
      <p:sp>
        <p:nvSpPr>
          <p:cNvPr id="4" name="Rectangle 3">
            <a:extLst>
              <a:ext uri="{FF2B5EF4-FFF2-40B4-BE49-F238E27FC236}">
                <a16:creationId xmlns:a16="http://schemas.microsoft.com/office/drawing/2014/main" id="{E00CC10F-1382-43FE-9F67-F16A5466108A}"/>
              </a:ext>
            </a:extLst>
          </p:cNvPr>
          <p:cNvSpPr/>
          <p:nvPr userDrawn="1"/>
        </p:nvSpPr>
        <p:spPr>
          <a:xfrm>
            <a:off x="381818" y="6491287"/>
            <a:ext cx="3635932" cy="215444"/>
          </a:xfrm>
          <a:prstGeom prst="rect">
            <a:avLst/>
          </a:prstGeom>
        </p:spPr>
        <p:txBody>
          <a:bodyPr wrap="none">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r>
              <a:rPr lang="en-US" sz="800" dirty="0">
                <a:solidFill>
                  <a:schemeClr val="tx1"/>
                </a:solidFill>
              </a:rPr>
              <a:t>© 2020 Gartner, Inc. and/or its affiliates. All rights reserved.   RESTRICTED</a:t>
            </a:r>
          </a:p>
        </p:txBody>
      </p:sp>
    </p:spTree>
    <p:extLst>
      <p:ext uri="{BB962C8B-B14F-4D97-AF65-F5344CB8AC3E}">
        <p14:creationId xmlns:p14="http://schemas.microsoft.com/office/powerpoint/2010/main" val="2226608322"/>
      </p:ext>
    </p:extLst>
  </p:cSld>
  <p:clrMap bg1="dk1" tx1="lt1" bg2="dk2" tx2="lt2" accent1="accent1" accent2="accent2" accent3="accent3" accent4="accent4" accent5="accent5" accent6="accent6" hlink="hlink" folHlink="folHlink"/>
  <p:sldLayoutIdLst>
    <p:sldLayoutId id="2147485891" r:id="rId1"/>
    <p:sldLayoutId id="2147485892" r:id="rId2"/>
    <p:sldLayoutId id="2147485893" r:id="rId3"/>
    <p:sldLayoutId id="2147485894" r:id="rId4"/>
    <p:sldLayoutId id="2147485895" r:id="rId5"/>
    <p:sldLayoutId id="2147485896" r:id="rId6"/>
    <p:sldLayoutId id="2147485897" r:id="rId7"/>
    <p:sldLayoutId id="2147485898" r:id="rId8"/>
    <p:sldLayoutId id="2147485899" r:id="rId9"/>
    <p:sldLayoutId id="2147485900" r:id="rId10"/>
    <p:sldLayoutId id="2147485901" r:id="rId11"/>
    <p:sldLayoutId id="2147485902" r:id="rId12"/>
    <p:sldLayoutId id="2147485903" r:id="rId13"/>
    <p:sldLayoutId id="2147485904" r:id="rId14"/>
    <p:sldLayoutId id="2147485905" r:id="rId15"/>
    <p:sldLayoutId id="2147485906" r:id="rId16"/>
  </p:sldLayoutIdLst>
  <p:hf sldNum="0" hdr="0" ftr="0" dt="0"/>
  <p:txStyles>
    <p:titleStyle>
      <a:lvl1pPr algn="l" defTabSz="914400" rtl="0" eaLnBrk="1" latinLnBrk="0" hangingPunct="1">
        <a:lnSpc>
          <a:spcPct val="90000"/>
        </a:lnSpc>
        <a:spcBef>
          <a:spcPct val="0"/>
        </a:spcBef>
        <a:spcAft>
          <a:spcPts val="1200"/>
        </a:spcAft>
        <a:buNone/>
        <a:defRPr sz="32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Clr>
          <a:schemeClr val="tx2"/>
        </a:buClr>
        <a:buSzPct val="90000"/>
        <a:buFont typeface="Wingdings" panose="05000000000000000000" pitchFamily="2" charset="2"/>
        <a:buChar char="§"/>
        <a:defRPr sz="2400" kern="1200">
          <a:solidFill>
            <a:schemeClr val="tx1"/>
          </a:solidFill>
          <a:latin typeface="+mn-lt"/>
          <a:ea typeface="+mn-ea"/>
          <a:cs typeface="+mn-cs"/>
        </a:defRPr>
      </a:lvl1pPr>
      <a:lvl2pPr marL="54864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2pPr>
      <a:lvl3pPr marL="77724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3pPr>
      <a:lvl4pPr marL="105156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4pPr>
      <a:lvl5pPr marL="128016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A4A3A4"/>
          </p15:clr>
        </p15:guide>
        <p15:guide id="2" pos="288">
          <p15:clr>
            <a:srgbClr val="5ACBF0"/>
          </p15:clr>
        </p15:guide>
        <p15:guide id="3" orient="horz" pos="2160">
          <p15:clr>
            <a:srgbClr val="A4A3A4"/>
          </p15:clr>
        </p15:guide>
        <p15:guide id="4" orient="horz" pos="231">
          <p15:clr>
            <a:srgbClr val="5ACBF0"/>
          </p15:clr>
        </p15:guide>
        <p15:guide id="5" pos="7391">
          <p15:clr>
            <a:srgbClr val="5ACBF0"/>
          </p15:clr>
        </p15:guide>
        <p15:guide id="6" orient="horz" pos="3772">
          <p15:clr>
            <a:srgbClr val="FBAE40"/>
          </p15:clr>
        </p15:guide>
        <p15:guide id="7" orient="horz" pos="4110">
          <p15:clr>
            <a:srgbClr val="5ACBF0"/>
          </p15:clr>
        </p15:guide>
        <p15:guide id="8" orient="horz" pos="537">
          <p15:clr>
            <a:srgbClr val="FDE53C"/>
          </p15:clr>
        </p15:guide>
        <p15:guide id="9" orient="horz" pos="846">
          <p15:clr>
            <a:srgbClr val="FDE53C"/>
          </p15:clr>
        </p15:guide>
        <p15:guide id="10" orient="horz" pos="962">
          <p15:clr>
            <a:srgbClr val="5ACBF0"/>
          </p15:clr>
        </p15:guide>
        <p15:guide id="11" orient="horz" pos="4002">
          <p15:clr>
            <a:srgbClr val="5ACBF0"/>
          </p15:clr>
        </p15:guide>
        <p15:guide id="12" pos="3752">
          <p15:clr>
            <a:srgbClr val="5ACBF0"/>
          </p15:clr>
        </p15:guide>
        <p15:guide id="13" pos="3927">
          <p15:clr>
            <a:srgbClr val="5ACBF0"/>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bwMode="auto">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66713"/>
            <a:ext cx="11276013" cy="443198"/>
          </a:xfrm>
          <a:prstGeom prst="rect">
            <a:avLst/>
          </a:prstGeom>
        </p:spPr>
        <p:txBody>
          <a:bodyPr vert="horz" wrap="square" lIns="0" tIns="0" rIns="0" bIns="0" rtlCol="0" anchor="t" anchorCtr="0">
            <a:noAutofit/>
          </a:bodyPr>
          <a:lstStyle/>
          <a:p>
            <a:r>
              <a:rPr lang="en-US" dirty="0"/>
              <a:t>Click to edit title</a:t>
            </a:r>
          </a:p>
        </p:txBody>
      </p:sp>
      <p:sp>
        <p:nvSpPr>
          <p:cNvPr id="3" name="Text Placeholder 2"/>
          <p:cNvSpPr>
            <a:spLocks noGrp="1"/>
          </p:cNvSpPr>
          <p:nvPr>
            <p:ph type="body" idx="1"/>
          </p:nvPr>
        </p:nvSpPr>
        <p:spPr>
          <a:xfrm>
            <a:off x="457200" y="1527175"/>
            <a:ext cx="11276013" cy="4460873"/>
          </a:xfrm>
          <a:prstGeom prst="rect">
            <a:avLst/>
          </a:prstGeom>
        </p:spPr>
        <p:txBody>
          <a:bodyPr vert="horz" lIns="0" tIns="0" rIns="0" bIns="0" rtlCol="0">
            <a:no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Gartner Logo"/>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0452994" y="6241458"/>
            <a:ext cx="1280218" cy="292850"/>
          </a:xfrm>
          <a:prstGeom prst="rect">
            <a:avLst/>
          </a:prstGeom>
        </p:spPr>
      </p:pic>
      <p:sp>
        <p:nvSpPr>
          <p:cNvPr id="15" name="Original Legal Copy" hidden="1"/>
          <p:cNvSpPr txBox="1"/>
          <p:nvPr userDrawn="1"/>
        </p:nvSpPr>
        <p:spPr>
          <a:xfrm>
            <a:off x="457201" y="6335373"/>
            <a:ext cx="7869114" cy="215444"/>
          </a:xfrm>
          <a:prstGeom prst="rect">
            <a:avLst/>
          </a:prstGeom>
          <a:noFill/>
        </p:spPr>
        <p:txBody>
          <a:bodyPr wrap="square" lIns="0" tIns="0" rIns="0" bIns="0" rtlCol="0" anchor="b" anchorCtr="0">
            <a:spAutoFit/>
          </a:bodyPr>
          <a:lstStyle/>
          <a:p>
            <a:pPr marL="228600" indent="-228600" algn="l" eaLnBrk="1" fontAlgn="auto" hangingPunct="1">
              <a:lnSpc>
                <a:spcPct val="100000"/>
              </a:lnSpc>
              <a:spcBef>
                <a:spcPts val="0"/>
              </a:spcBef>
              <a:spcAft>
                <a:spcPts val="0"/>
              </a:spcAft>
              <a:tabLst>
                <a:tab pos="228600" algn="l"/>
              </a:tabLst>
            </a:pPr>
            <a:fld id="{1CE9EA8B-DBE7-492B-893F-AD13AC039ED7}" type="slidenum">
              <a:rPr lang="en-US" sz="700" smtClean="0">
                <a:solidFill>
                  <a:srgbClr val="6E7878"/>
                </a:solidFill>
                <a:latin typeface="Arial" panose="020B0604020202020204"/>
                <a:ea typeface="+mn-ea"/>
                <a:cs typeface="+mn-cs"/>
              </a:rPr>
              <a:pPr marL="228600" indent="-228600" algn="l" eaLnBrk="1" fontAlgn="auto" hangingPunct="1">
                <a:lnSpc>
                  <a:spcPct val="100000"/>
                </a:lnSpc>
                <a:spcBef>
                  <a:spcPts val="0"/>
                </a:spcBef>
                <a:spcAft>
                  <a:spcPts val="0"/>
                </a:spcAft>
                <a:tabLst>
                  <a:tab pos="228600" algn="l"/>
                </a:tabLst>
              </a:pPr>
              <a:t>‹#›</a:t>
            </a:fld>
            <a:r>
              <a:rPr lang="en-US" sz="700" dirty="0">
                <a:solidFill>
                  <a:srgbClr val="6E7878"/>
                </a:solidFill>
                <a:latin typeface="Arial" panose="020B0604020202020204"/>
                <a:ea typeface="+mn-ea"/>
                <a:cs typeface="+mn-cs"/>
              </a:rPr>
              <a:t>	© 2019 Gartner, Inc. and/or its affiliates. All rights reserved. Gartner is a registered trademark of Gartner, Inc. or its affiliates. Version 8.2  Last updated 29 June 2019</a:t>
            </a:r>
          </a:p>
          <a:p>
            <a:pPr algn="l" eaLnBrk="1" fontAlgn="auto" hangingPunct="1">
              <a:lnSpc>
                <a:spcPct val="100000"/>
              </a:lnSpc>
              <a:spcBef>
                <a:spcPts val="0"/>
              </a:spcBef>
              <a:spcAft>
                <a:spcPts val="0"/>
              </a:spcAft>
              <a:tabLst>
                <a:tab pos="228600" algn="l"/>
              </a:tabLst>
            </a:pPr>
            <a:r>
              <a:rPr lang="en-US" sz="700" dirty="0">
                <a:solidFill>
                  <a:srgbClr val="6E7878"/>
                </a:solidFill>
                <a:latin typeface="Arial" panose="020B0604020202020204"/>
                <a:ea typeface="+mn-ea"/>
                <a:cs typeface="+mn-cs"/>
              </a:rPr>
              <a:t>	</a:t>
            </a:r>
            <a:r>
              <a:rPr lang="en-US" sz="700" b="1" dirty="0">
                <a:solidFill>
                  <a:srgbClr val="6E7878"/>
                </a:solidFill>
                <a:latin typeface="Arial" panose="020B0604020202020204"/>
                <a:ea typeface="+mn-ea"/>
                <a:cs typeface="+mn-cs"/>
              </a:rPr>
              <a:t>INTERNAL — FOR INTERNAL USE ONLY</a:t>
            </a:r>
          </a:p>
        </p:txBody>
      </p:sp>
      <p:pic>
        <p:nvPicPr>
          <p:cNvPr id="11" name="Gartner Logo">
            <a:extLst>
              <a:ext uri="{FF2B5EF4-FFF2-40B4-BE49-F238E27FC236}">
                <a16:creationId xmlns:a16="http://schemas.microsoft.com/office/drawing/2014/main" id="{689AF737-13B7-634F-B563-311168B8CB11}"/>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bwMode="black">
          <a:xfrm>
            <a:off x="10452994" y="6241641"/>
            <a:ext cx="1280218" cy="292484"/>
          </a:xfrm>
          <a:prstGeom prst="rect">
            <a:avLst/>
          </a:prstGeom>
        </p:spPr>
      </p:pic>
    </p:spTree>
    <p:extLst>
      <p:ext uri="{BB962C8B-B14F-4D97-AF65-F5344CB8AC3E}">
        <p14:creationId xmlns:p14="http://schemas.microsoft.com/office/powerpoint/2010/main" val="3535742701"/>
      </p:ext>
    </p:extLst>
  </p:cSld>
  <p:clrMap bg1="dk1" tx1="lt1" bg2="dk2" tx2="lt2" accent1="accent1" accent2="accent2" accent3="accent3" accent4="accent4" accent5="accent5" accent6="accent6" hlink="hlink" folHlink="folHlink"/>
  <p:sldLayoutIdLst>
    <p:sldLayoutId id="2147485908" r:id="rId1"/>
    <p:sldLayoutId id="2147485909" r:id="rId2"/>
    <p:sldLayoutId id="2147485910" r:id="rId3"/>
    <p:sldLayoutId id="2147485911" r:id="rId4"/>
    <p:sldLayoutId id="2147485912" r:id="rId5"/>
    <p:sldLayoutId id="2147485913" r:id="rId6"/>
    <p:sldLayoutId id="2147485914" r:id="rId7"/>
    <p:sldLayoutId id="2147485915" r:id="rId8"/>
    <p:sldLayoutId id="2147485916" r:id="rId9"/>
    <p:sldLayoutId id="2147485917" r:id="rId10"/>
    <p:sldLayoutId id="2147485918" r:id="rId11"/>
    <p:sldLayoutId id="2147485919" r:id="rId12"/>
    <p:sldLayoutId id="2147485920" r:id="rId13"/>
    <p:sldLayoutId id="2147485921" r:id="rId14"/>
    <p:sldLayoutId id="2147485922" r:id="rId15"/>
    <p:sldLayoutId id="2147485923" r:id="rId16"/>
  </p:sldLayoutIdLst>
  <p:hf sldNum="0" hdr="0" ftr="0" dt="0"/>
  <p:txStyles>
    <p:titleStyle>
      <a:lvl1pPr algn="l" defTabSz="914400" rtl="0" eaLnBrk="1" latinLnBrk="0" hangingPunct="1">
        <a:lnSpc>
          <a:spcPct val="90000"/>
        </a:lnSpc>
        <a:spcBef>
          <a:spcPct val="0"/>
        </a:spcBef>
        <a:spcAft>
          <a:spcPts val="1200"/>
        </a:spcAft>
        <a:buNone/>
        <a:defRPr sz="32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Clr>
          <a:schemeClr val="tx2"/>
        </a:buClr>
        <a:buSzPct val="90000"/>
        <a:buFont typeface="Wingdings" panose="05000000000000000000" pitchFamily="2" charset="2"/>
        <a:buChar char="§"/>
        <a:defRPr sz="2400" kern="1200">
          <a:solidFill>
            <a:schemeClr val="tx1"/>
          </a:solidFill>
          <a:latin typeface="+mn-lt"/>
          <a:ea typeface="+mn-ea"/>
          <a:cs typeface="+mn-cs"/>
        </a:defRPr>
      </a:lvl1pPr>
      <a:lvl2pPr marL="54864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2pPr>
      <a:lvl3pPr marL="77724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3pPr>
      <a:lvl4pPr marL="105156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4pPr>
      <a:lvl5pPr marL="128016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A4A3A4"/>
          </p15:clr>
        </p15:guide>
        <p15:guide id="2" pos="288">
          <p15:clr>
            <a:srgbClr val="5ACBF0"/>
          </p15:clr>
        </p15:guide>
        <p15:guide id="3" orient="horz" pos="2160">
          <p15:clr>
            <a:srgbClr val="A4A3A4"/>
          </p15:clr>
        </p15:guide>
        <p15:guide id="4" orient="horz" pos="231">
          <p15:clr>
            <a:srgbClr val="5ACBF0"/>
          </p15:clr>
        </p15:guide>
        <p15:guide id="5" pos="7391">
          <p15:clr>
            <a:srgbClr val="5ACBF0"/>
          </p15:clr>
        </p15:guide>
        <p15:guide id="6" orient="horz" pos="3772">
          <p15:clr>
            <a:srgbClr val="FBAE40"/>
          </p15:clr>
        </p15:guide>
        <p15:guide id="7" orient="horz" pos="4110">
          <p15:clr>
            <a:srgbClr val="5ACBF0"/>
          </p15:clr>
        </p15:guide>
        <p15:guide id="8" orient="horz" pos="537">
          <p15:clr>
            <a:srgbClr val="FDE53C"/>
          </p15:clr>
        </p15:guide>
        <p15:guide id="9" orient="horz" pos="846">
          <p15:clr>
            <a:srgbClr val="FDE53C"/>
          </p15:clr>
        </p15:guide>
        <p15:guide id="10" orient="horz" pos="962">
          <p15:clr>
            <a:srgbClr val="5ACBF0"/>
          </p15:clr>
        </p15:guide>
        <p15:guide id="11" orient="horz" pos="4002">
          <p15:clr>
            <a:srgbClr val="5ACBF0"/>
          </p15:clr>
        </p15:guide>
        <p15:guide id="12" pos="3752">
          <p15:clr>
            <a:srgbClr val="5ACBF0"/>
          </p15:clr>
        </p15:guide>
        <p15:guide id="13" pos="3927">
          <p15:clr>
            <a:srgbClr val="5ACBF0"/>
          </p15:clr>
        </p15:guide>
      </p15:sldGuideLst>
    </p:ext>
  </p:extLst>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bwMode="auto">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66713"/>
            <a:ext cx="11276013" cy="443198"/>
          </a:xfrm>
          <a:prstGeom prst="rect">
            <a:avLst/>
          </a:prstGeom>
        </p:spPr>
        <p:txBody>
          <a:bodyPr vert="horz" wrap="square" lIns="0" tIns="0" rIns="0" bIns="0" rtlCol="0" anchor="t" anchorCtr="0">
            <a:noAutofit/>
          </a:bodyPr>
          <a:lstStyle/>
          <a:p>
            <a:r>
              <a:rPr lang="en-US" dirty="0"/>
              <a:t>Click to edit title</a:t>
            </a:r>
          </a:p>
        </p:txBody>
      </p:sp>
      <p:sp>
        <p:nvSpPr>
          <p:cNvPr id="3" name="Text Placeholder 2"/>
          <p:cNvSpPr>
            <a:spLocks noGrp="1"/>
          </p:cNvSpPr>
          <p:nvPr>
            <p:ph type="body" idx="1"/>
          </p:nvPr>
        </p:nvSpPr>
        <p:spPr>
          <a:xfrm>
            <a:off x="457200" y="1527175"/>
            <a:ext cx="11276013" cy="4460873"/>
          </a:xfrm>
          <a:prstGeom prst="rect">
            <a:avLst/>
          </a:prstGeom>
        </p:spPr>
        <p:txBody>
          <a:bodyPr vert="horz" lIns="0" tIns="0" rIns="0" bIns="0" rtlCol="0">
            <a:no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Gartner Logo"/>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0452994" y="6241458"/>
            <a:ext cx="1280218" cy="292850"/>
          </a:xfrm>
          <a:prstGeom prst="rect">
            <a:avLst/>
          </a:prstGeom>
        </p:spPr>
      </p:pic>
      <p:sp>
        <p:nvSpPr>
          <p:cNvPr id="15" name="Original Legal Copy" hidden="1"/>
          <p:cNvSpPr txBox="1"/>
          <p:nvPr userDrawn="1"/>
        </p:nvSpPr>
        <p:spPr>
          <a:xfrm>
            <a:off x="457201" y="6335373"/>
            <a:ext cx="7869114" cy="215444"/>
          </a:xfrm>
          <a:prstGeom prst="rect">
            <a:avLst/>
          </a:prstGeom>
          <a:noFill/>
        </p:spPr>
        <p:txBody>
          <a:bodyPr wrap="square" lIns="0" tIns="0" rIns="0" bIns="0" rtlCol="0" anchor="b" anchorCtr="0">
            <a:spAutoFit/>
          </a:bodyPr>
          <a:lstStyle/>
          <a:p>
            <a:pPr marL="228600" indent="-228600" algn="l" eaLnBrk="1" fontAlgn="auto" hangingPunct="1">
              <a:lnSpc>
                <a:spcPct val="100000"/>
              </a:lnSpc>
              <a:spcBef>
                <a:spcPts val="0"/>
              </a:spcBef>
              <a:spcAft>
                <a:spcPts val="0"/>
              </a:spcAft>
              <a:tabLst>
                <a:tab pos="228600" algn="l"/>
              </a:tabLst>
            </a:pPr>
            <a:fld id="{1CE9EA8B-DBE7-492B-893F-AD13AC039ED7}" type="slidenum">
              <a:rPr lang="en-US" sz="700" smtClean="0">
                <a:solidFill>
                  <a:srgbClr val="6E7878"/>
                </a:solidFill>
                <a:latin typeface="Arial" panose="020B0604020202020204"/>
                <a:ea typeface="+mn-ea"/>
                <a:cs typeface="+mn-cs"/>
              </a:rPr>
              <a:pPr marL="228600" indent="-228600" algn="l" eaLnBrk="1" fontAlgn="auto" hangingPunct="1">
                <a:lnSpc>
                  <a:spcPct val="100000"/>
                </a:lnSpc>
                <a:spcBef>
                  <a:spcPts val="0"/>
                </a:spcBef>
                <a:spcAft>
                  <a:spcPts val="0"/>
                </a:spcAft>
                <a:tabLst>
                  <a:tab pos="228600" algn="l"/>
                </a:tabLst>
              </a:pPr>
              <a:t>‹#›</a:t>
            </a:fld>
            <a:r>
              <a:rPr lang="en-US" sz="700" dirty="0">
                <a:solidFill>
                  <a:srgbClr val="6E7878"/>
                </a:solidFill>
                <a:latin typeface="Arial" panose="020B0604020202020204"/>
                <a:ea typeface="+mn-ea"/>
                <a:cs typeface="+mn-cs"/>
              </a:rPr>
              <a:t>	© 2019 Gartner, Inc. and/or its affiliates. All rights reserved. Gartner is a registered trademark of Gartner, Inc. or its affiliates. Version 8.2  Last updated 29 June 2019</a:t>
            </a:r>
          </a:p>
          <a:p>
            <a:pPr algn="l" eaLnBrk="1" fontAlgn="auto" hangingPunct="1">
              <a:lnSpc>
                <a:spcPct val="100000"/>
              </a:lnSpc>
              <a:spcBef>
                <a:spcPts val="0"/>
              </a:spcBef>
              <a:spcAft>
                <a:spcPts val="0"/>
              </a:spcAft>
              <a:tabLst>
                <a:tab pos="228600" algn="l"/>
              </a:tabLst>
            </a:pPr>
            <a:r>
              <a:rPr lang="en-US" sz="700" dirty="0">
                <a:solidFill>
                  <a:srgbClr val="6E7878"/>
                </a:solidFill>
                <a:latin typeface="Arial" panose="020B0604020202020204"/>
                <a:ea typeface="+mn-ea"/>
                <a:cs typeface="+mn-cs"/>
              </a:rPr>
              <a:t>	</a:t>
            </a:r>
            <a:r>
              <a:rPr lang="en-US" sz="700" b="1" dirty="0">
                <a:solidFill>
                  <a:srgbClr val="6E7878"/>
                </a:solidFill>
                <a:latin typeface="Arial" panose="020B0604020202020204"/>
                <a:ea typeface="+mn-ea"/>
                <a:cs typeface="+mn-cs"/>
              </a:rPr>
              <a:t>INTERNAL — FOR INTERNAL USE ONLY</a:t>
            </a:r>
          </a:p>
        </p:txBody>
      </p:sp>
      <p:pic>
        <p:nvPicPr>
          <p:cNvPr id="11" name="Gartner Logo">
            <a:extLst>
              <a:ext uri="{FF2B5EF4-FFF2-40B4-BE49-F238E27FC236}">
                <a16:creationId xmlns:a16="http://schemas.microsoft.com/office/drawing/2014/main" id="{689AF737-13B7-634F-B563-311168B8CB11}"/>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bwMode="black">
          <a:xfrm>
            <a:off x="10452994" y="6241641"/>
            <a:ext cx="1280218" cy="292484"/>
          </a:xfrm>
          <a:prstGeom prst="rect">
            <a:avLst/>
          </a:prstGeom>
        </p:spPr>
      </p:pic>
      <p:sp>
        <p:nvSpPr>
          <p:cNvPr id="7" name="TextBox 6">
            <a:extLst>
              <a:ext uri="{FF2B5EF4-FFF2-40B4-BE49-F238E27FC236}">
                <a16:creationId xmlns:a16="http://schemas.microsoft.com/office/drawing/2014/main" id="{BA74EB39-1257-4D87-9FCF-6EDA97EE2CED}"/>
              </a:ext>
            </a:extLst>
          </p:cNvPr>
          <p:cNvSpPr txBox="1"/>
          <p:nvPr userDrawn="1"/>
        </p:nvSpPr>
        <p:spPr>
          <a:xfrm>
            <a:off x="457201" y="6393120"/>
            <a:ext cx="7181849" cy="153888"/>
          </a:xfrm>
          <a:prstGeom prst="rect">
            <a:avLst/>
          </a:prstGeom>
          <a:noFill/>
        </p:spPr>
        <p:txBody>
          <a:bodyPr wrap="square" lIns="0" tIns="0" rIns="0" bIns="0" rtlCol="0" anchor="b" anchorCtr="0">
            <a:spAutoFit/>
          </a:bodyPr>
          <a:lstStyle/>
          <a:p>
            <a:pPr marL="228600" indent="-228600" algn="l" eaLnBrk="1" fontAlgn="auto" hangingPunct="1">
              <a:lnSpc>
                <a:spcPct val="100000"/>
              </a:lnSpc>
              <a:spcBef>
                <a:spcPts val="0"/>
              </a:spcBef>
              <a:spcAft>
                <a:spcPts val="0"/>
              </a:spcAft>
              <a:tabLst>
                <a:tab pos="228600" algn="l"/>
              </a:tabLst>
              <a:defRPr/>
            </a:pPr>
            <a:fld id="{1CE9EA8B-DBE7-492B-893F-AD13AC039ED7}" type="slidenum">
              <a:rPr lang="en-US" sz="1000" smtClean="0">
                <a:solidFill>
                  <a:srgbClr val="FFFFFF"/>
                </a:solidFill>
                <a:latin typeface="Arial" panose="020B0604020202020204"/>
                <a:ea typeface="+mn-ea"/>
                <a:cs typeface="+mn-cs"/>
              </a:rPr>
              <a:pPr marL="228600" indent="-228600" algn="l" eaLnBrk="1" fontAlgn="auto" hangingPunct="1">
                <a:lnSpc>
                  <a:spcPct val="100000"/>
                </a:lnSpc>
                <a:spcBef>
                  <a:spcPts val="0"/>
                </a:spcBef>
                <a:spcAft>
                  <a:spcPts val="0"/>
                </a:spcAft>
                <a:tabLst>
                  <a:tab pos="228600" algn="l"/>
                </a:tabLst>
                <a:defRPr/>
              </a:pPr>
              <a:t>‹#›</a:t>
            </a:fld>
            <a:r>
              <a:rPr lang="en-US" sz="700" dirty="0">
                <a:solidFill>
                  <a:srgbClr val="FFFFFF"/>
                </a:solidFill>
                <a:latin typeface="Arial" panose="020B0604020202020204"/>
                <a:ea typeface="+mn-ea"/>
                <a:cs typeface="+mn-cs"/>
              </a:rPr>
              <a:t>	© 2020 Gartner, Inc. and/or its affiliates. All rights reserved.</a:t>
            </a:r>
          </a:p>
        </p:txBody>
      </p:sp>
    </p:spTree>
    <p:extLst>
      <p:ext uri="{BB962C8B-B14F-4D97-AF65-F5344CB8AC3E}">
        <p14:creationId xmlns:p14="http://schemas.microsoft.com/office/powerpoint/2010/main" val="588008158"/>
      </p:ext>
    </p:extLst>
  </p:cSld>
  <p:clrMap bg1="dk1" tx1="lt1" bg2="dk2" tx2="lt2" accent1="accent1" accent2="accent2" accent3="accent3" accent4="accent4" accent5="accent5" accent6="accent6" hlink="hlink" folHlink="folHlink"/>
  <p:sldLayoutIdLst>
    <p:sldLayoutId id="2147486010" r:id="rId1"/>
    <p:sldLayoutId id="2147486011" r:id="rId2"/>
    <p:sldLayoutId id="2147486012" r:id="rId3"/>
    <p:sldLayoutId id="2147486013" r:id="rId4"/>
    <p:sldLayoutId id="2147486014" r:id="rId5"/>
    <p:sldLayoutId id="2147486015" r:id="rId6"/>
    <p:sldLayoutId id="2147486016" r:id="rId7"/>
    <p:sldLayoutId id="2147486017" r:id="rId8"/>
    <p:sldLayoutId id="2147486018" r:id="rId9"/>
    <p:sldLayoutId id="2147486019" r:id="rId10"/>
    <p:sldLayoutId id="2147486020" r:id="rId11"/>
    <p:sldLayoutId id="2147486021" r:id="rId12"/>
    <p:sldLayoutId id="2147486022" r:id="rId13"/>
    <p:sldLayoutId id="2147486023" r:id="rId14"/>
    <p:sldLayoutId id="2147486024" r:id="rId15"/>
    <p:sldLayoutId id="2147486025" r:id="rId16"/>
  </p:sldLayoutIdLst>
  <p:hf sldNum="0" hdr="0" ftr="0" dt="0"/>
  <p:txStyles>
    <p:titleStyle>
      <a:lvl1pPr algn="l" defTabSz="914400" rtl="0" eaLnBrk="1" latinLnBrk="0" hangingPunct="1">
        <a:lnSpc>
          <a:spcPct val="90000"/>
        </a:lnSpc>
        <a:spcBef>
          <a:spcPct val="0"/>
        </a:spcBef>
        <a:spcAft>
          <a:spcPts val="1200"/>
        </a:spcAft>
        <a:buNone/>
        <a:defRPr sz="32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Clr>
          <a:schemeClr val="tx2"/>
        </a:buClr>
        <a:buSzPct val="90000"/>
        <a:buFont typeface="Wingdings" panose="05000000000000000000" pitchFamily="2" charset="2"/>
        <a:buChar char="§"/>
        <a:defRPr sz="2400" kern="1200">
          <a:solidFill>
            <a:schemeClr val="tx1"/>
          </a:solidFill>
          <a:latin typeface="+mn-lt"/>
          <a:ea typeface="+mn-ea"/>
          <a:cs typeface="+mn-cs"/>
        </a:defRPr>
      </a:lvl1pPr>
      <a:lvl2pPr marL="54864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2pPr>
      <a:lvl3pPr marL="77724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3pPr>
      <a:lvl4pPr marL="105156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4pPr>
      <a:lvl5pPr marL="128016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A4A3A4"/>
          </p15:clr>
        </p15:guide>
        <p15:guide id="2" pos="288">
          <p15:clr>
            <a:srgbClr val="5ACBF0"/>
          </p15:clr>
        </p15:guide>
        <p15:guide id="3" orient="horz" pos="2160">
          <p15:clr>
            <a:srgbClr val="A4A3A4"/>
          </p15:clr>
        </p15:guide>
        <p15:guide id="4" orient="horz" pos="231">
          <p15:clr>
            <a:srgbClr val="5ACBF0"/>
          </p15:clr>
        </p15:guide>
        <p15:guide id="5" pos="7391">
          <p15:clr>
            <a:srgbClr val="5ACBF0"/>
          </p15:clr>
        </p15:guide>
        <p15:guide id="6" orient="horz" pos="3772">
          <p15:clr>
            <a:srgbClr val="FBAE40"/>
          </p15:clr>
        </p15:guide>
        <p15:guide id="7" orient="horz" pos="4110">
          <p15:clr>
            <a:srgbClr val="5ACBF0"/>
          </p15:clr>
        </p15:guide>
        <p15:guide id="8" orient="horz" pos="537">
          <p15:clr>
            <a:srgbClr val="FDE53C"/>
          </p15:clr>
        </p15:guide>
        <p15:guide id="9" orient="horz" pos="846">
          <p15:clr>
            <a:srgbClr val="FDE53C"/>
          </p15:clr>
        </p15:guide>
        <p15:guide id="10" orient="horz" pos="962">
          <p15:clr>
            <a:srgbClr val="5ACBF0"/>
          </p15:clr>
        </p15:guide>
        <p15:guide id="11" orient="horz" pos="4002">
          <p15:clr>
            <a:srgbClr val="5ACBF0"/>
          </p15:clr>
        </p15:guide>
        <p15:guide id="12" pos="3752">
          <p15:clr>
            <a:srgbClr val="5ACBF0"/>
          </p15:clr>
        </p15:guide>
        <p15:guide id="13" pos="3927">
          <p15:clr>
            <a:srgbClr val="5ACBF0"/>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665428" y="3241077"/>
            <a:ext cx="2570288" cy="1288045"/>
          </a:xfrm>
          <a:prstGeom prst="rect">
            <a:avLst/>
          </a:prstGeom>
        </p:spPr>
        <p:txBody>
          <a:bodyPr wrap="square" numCol="1">
            <a:spAutoFit/>
          </a:bodyPr>
          <a:lstStyle/>
          <a:p>
            <a:pPr rtl="1" eaLnBrk="1" fontAlgn="auto" hangingPunct="1">
              <a:lnSpc>
                <a:spcPct val="95000"/>
              </a:lnSpc>
              <a:spcBef>
                <a:spcPts val="0"/>
              </a:spcBef>
              <a:spcAft>
                <a:spcPts val="600"/>
              </a:spcAft>
            </a:pPr>
            <a:r>
              <a:rPr lang="ar-QA" sz="1800" b="1" dirty="0" err="1">
                <a:solidFill>
                  <a:srgbClr val="FFFFFF"/>
                </a:solidFill>
                <a:latin typeface="Calibri" panose="020F0502020204030204" pitchFamily="34" charset="0"/>
                <a:ea typeface="+mn-ea"/>
                <a:cs typeface="Calibri" panose="020F0502020204030204" pitchFamily="34" charset="0"/>
              </a:rPr>
              <a:t>لودوفيك</a:t>
            </a:r>
            <a:r>
              <a:rPr lang="ar-QA" sz="1800" b="1" dirty="0">
                <a:solidFill>
                  <a:srgbClr val="FFFFFF"/>
                </a:solidFill>
                <a:latin typeface="Calibri" panose="020F0502020204030204" pitchFamily="34" charset="0"/>
                <a:ea typeface="+mn-ea"/>
                <a:cs typeface="Calibri" panose="020F0502020204030204" pitchFamily="34" charset="0"/>
              </a:rPr>
              <a:t> فيل</a:t>
            </a:r>
            <a:endParaRPr lang="en-US" sz="1800" b="1" dirty="0">
              <a:solidFill>
                <a:srgbClr val="FFFFFF"/>
              </a:solidFill>
              <a:latin typeface="Calibri" panose="020F0502020204030204" pitchFamily="34" charset="0"/>
              <a:ea typeface="+mn-ea"/>
              <a:cs typeface="Calibri" panose="020F0502020204030204" pitchFamily="34" charset="0"/>
            </a:endParaRPr>
          </a:p>
          <a:p>
            <a:pPr eaLnBrk="1" fontAlgn="auto" hangingPunct="1">
              <a:lnSpc>
                <a:spcPct val="95000"/>
              </a:lnSpc>
              <a:spcBef>
                <a:spcPts val="0"/>
              </a:spcBef>
              <a:spcAft>
                <a:spcPts val="600"/>
              </a:spcAft>
            </a:pPr>
            <a:r>
              <a:rPr lang="ar-QA" sz="1600" dirty="0">
                <a:solidFill>
                  <a:srgbClr val="FFFFFF"/>
                </a:solidFill>
                <a:latin typeface="Calibri" panose="020F0502020204030204" pitchFamily="34" charset="0"/>
                <a:ea typeface="+mn-ea"/>
                <a:cs typeface="Calibri" panose="020F0502020204030204" pitchFamily="34" charset="0"/>
              </a:rPr>
              <a:t>شريك تنفيذي</a:t>
            </a:r>
            <a:endParaRPr lang="en-US" sz="1600" dirty="0">
              <a:solidFill>
                <a:srgbClr val="FFFFFF"/>
              </a:solidFill>
              <a:latin typeface="Calibri" panose="020F0502020204030204" pitchFamily="34" charset="0"/>
              <a:ea typeface="+mn-ea"/>
              <a:cs typeface="Calibri" panose="020F0502020204030204" pitchFamily="34" charset="0"/>
            </a:endParaRPr>
          </a:p>
          <a:p>
            <a:pPr eaLnBrk="1" fontAlgn="auto" hangingPunct="1">
              <a:lnSpc>
                <a:spcPct val="95000"/>
              </a:lnSpc>
              <a:spcBef>
                <a:spcPts val="0"/>
              </a:spcBef>
              <a:spcAft>
                <a:spcPts val="600"/>
              </a:spcAft>
            </a:pPr>
            <a:r>
              <a:rPr lang="ar-QA" sz="1600" b="1" dirty="0">
                <a:solidFill>
                  <a:srgbClr val="FFFFFF"/>
                </a:solidFill>
                <a:latin typeface="Calibri" panose="020F0502020204030204" pitchFamily="34" charset="0"/>
                <a:ea typeface="+mn-ea"/>
                <a:cs typeface="Calibri" panose="020F0502020204030204" pitchFamily="34" charset="0"/>
              </a:rPr>
              <a:t>البيانات والتحليلات</a:t>
            </a:r>
            <a:r>
              <a:rPr lang="ar-QA" sz="1600" dirty="0">
                <a:solidFill>
                  <a:srgbClr val="FFFFFF"/>
                </a:solidFill>
                <a:latin typeface="Calibri" panose="020F0502020204030204" pitchFamily="34" charset="0"/>
                <a:ea typeface="+mn-ea"/>
                <a:cs typeface="Calibri" panose="020F0502020204030204" pitchFamily="34" charset="0"/>
              </a:rPr>
              <a:t>،</a:t>
            </a:r>
            <a:endParaRPr lang="en-US" sz="1600" dirty="0">
              <a:solidFill>
                <a:srgbClr val="FFFFFF"/>
              </a:solidFill>
              <a:latin typeface="Calibri" panose="020F0502020204030204" pitchFamily="34" charset="0"/>
              <a:ea typeface="+mn-ea"/>
              <a:cs typeface="Calibri" panose="020F0502020204030204" pitchFamily="34" charset="0"/>
            </a:endParaRPr>
          </a:p>
          <a:p>
            <a:pPr eaLnBrk="1" fontAlgn="auto" hangingPunct="1">
              <a:lnSpc>
                <a:spcPct val="95000"/>
              </a:lnSpc>
              <a:spcBef>
                <a:spcPts val="0"/>
              </a:spcBef>
              <a:spcAft>
                <a:spcPts val="600"/>
              </a:spcAft>
            </a:pPr>
            <a:r>
              <a:rPr lang="ar-QA" sz="1600" dirty="0">
                <a:solidFill>
                  <a:srgbClr val="FFFFFF"/>
                </a:solidFill>
                <a:latin typeface="Calibri" panose="020F0502020204030204" pitchFamily="34" charset="0"/>
                <a:ea typeface="+mn-ea"/>
                <a:cs typeface="Calibri" panose="020F0502020204030204" pitchFamily="34" charset="0"/>
              </a:rPr>
              <a:t>لندن، المملكة المتحدة.</a:t>
            </a:r>
            <a:endParaRPr lang="en-US" sz="1600" dirty="0">
              <a:solidFill>
                <a:srgbClr val="FFFFFF"/>
              </a:solidFill>
              <a:latin typeface="Calibri" panose="020F0502020204030204" pitchFamily="34" charset="0"/>
              <a:ea typeface="+mn-ea"/>
              <a:cs typeface="Calibri" panose="020F0502020204030204" pitchFamily="34" charset="0"/>
            </a:endParaRPr>
          </a:p>
        </p:txBody>
      </p:sp>
      <p:sp>
        <p:nvSpPr>
          <p:cNvPr id="10" name="Title 3">
            <a:extLst>
              <a:ext uri="{FF2B5EF4-FFF2-40B4-BE49-F238E27FC236}">
                <a16:creationId xmlns:a16="http://schemas.microsoft.com/office/drawing/2014/main" id="{CB31CE11-4D3D-4F82-84A5-D36F7B97C916}"/>
              </a:ext>
            </a:extLst>
          </p:cNvPr>
          <p:cNvSpPr txBox="1">
            <a:spLocks/>
          </p:cNvSpPr>
          <p:nvPr/>
        </p:nvSpPr>
        <p:spPr>
          <a:xfrm>
            <a:off x="810830" y="638755"/>
            <a:ext cx="8218171" cy="5178630"/>
          </a:xfrm>
          <a:prstGeom prst="rect">
            <a:avLst/>
          </a:prstGeom>
        </p:spPr>
        <p:txBody>
          <a:bodyPr vert="horz" wrap="square" lIns="0" tIns="0" rIns="0" bIns="0" numCol="1" rtlCol="0" anchor="ctr" anchorCtr="0">
            <a:noAutofit/>
          </a:bodyPr>
          <a:lstStyle>
            <a:lvl1pPr marL="228600" indent="-228600" algn="l" defTabSz="914400" rtl="0" eaLnBrk="1" latinLnBrk="0" hangingPunct="1">
              <a:lnSpc>
                <a:spcPct val="100000"/>
              </a:lnSpc>
              <a:spcBef>
                <a:spcPct val="0"/>
              </a:spcBef>
              <a:spcAft>
                <a:spcPts val="1200"/>
              </a:spcAft>
              <a:buNone/>
              <a:defRPr sz="3200" kern="1200">
                <a:solidFill>
                  <a:schemeClr val="tx2"/>
                </a:solidFill>
                <a:latin typeface="+mj-lt"/>
                <a:ea typeface="+mj-ea"/>
                <a:cs typeface="+mj-cs"/>
              </a:defRPr>
            </a:lvl1pPr>
          </a:lstStyle>
          <a:p>
            <a:pPr algn="r" rtl="1" fontAlgn="auto">
              <a:spcAft>
                <a:spcPts val="0"/>
              </a:spcAft>
            </a:pPr>
            <a:br>
              <a:rPr lang="en-US" sz="2400" b="1" dirty="0">
                <a:solidFill>
                  <a:srgbClr val="FFFFFF"/>
                </a:solidFill>
                <a:latin typeface="Calibri" panose="020F0502020204030204" pitchFamily="34" charset="0"/>
                <a:cs typeface="Calibri" panose="020F0502020204030204" pitchFamily="34" charset="0"/>
              </a:rPr>
            </a:br>
            <a:br>
              <a:rPr lang="en-US" sz="2000" b="1" dirty="0">
                <a:solidFill>
                  <a:srgbClr val="FFFFFF"/>
                </a:solidFill>
                <a:latin typeface="Calibri" panose="020F0502020204030204" pitchFamily="34" charset="0"/>
                <a:cs typeface="Calibri" panose="020F0502020204030204" pitchFamily="34" charset="0"/>
              </a:rPr>
            </a:br>
            <a:r>
              <a:rPr lang="ar-QA" sz="2400" b="1" dirty="0" err="1">
                <a:solidFill>
                  <a:srgbClr val="FFFFFF"/>
                </a:solidFill>
                <a:latin typeface="Calibri" panose="020F0502020204030204" pitchFamily="34" charset="0"/>
                <a:cs typeface="Calibri" panose="020F0502020204030204" pitchFamily="34" charset="0"/>
              </a:rPr>
              <a:t>لودوفيك</a:t>
            </a:r>
            <a:r>
              <a:rPr lang="ar-QA" sz="2400" b="1" dirty="0">
                <a:solidFill>
                  <a:srgbClr val="FFFFFF"/>
                </a:solidFill>
                <a:latin typeface="Calibri" panose="020F0502020204030204" pitchFamily="34" charset="0"/>
                <a:cs typeface="Calibri" panose="020F0502020204030204" pitchFamily="34" charset="0"/>
              </a:rPr>
              <a:t> فيل، شريك تنفيذي، لندن، المملكة المتحدة</a:t>
            </a:r>
            <a:endParaRPr lang="en-US" sz="2400" b="1" dirty="0">
              <a:solidFill>
                <a:srgbClr val="FFFFFF"/>
              </a:solidFill>
              <a:latin typeface="Calibri" panose="020F0502020204030204" pitchFamily="34" charset="0"/>
              <a:cs typeface="Calibri" panose="020F0502020204030204" pitchFamily="34" charset="0"/>
            </a:endParaRPr>
          </a:p>
          <a:p>
            <a:pPr algn="r" rtl="1" fontAlgn="auto">
              <a:spcAft>
                <a:spcPts val="0"/>
              </a:spcAft>
            </a:pPr>
            <a:endParaRPr lang="en-US" sz="2000" dirty="0">
              <a:solidFill>
                <a:srgbClr val="FFFFFF"/>
              </a:solidFill>
              <a:latin typeface="Calibri" panose="020F0502020204030204" pitchFamily="34" charset="0"/>
              <a:cs typeface="Calibri" panose="020F0502020204030204" pitchFamily="34" charset="0"/>
            </a:endParaRPr>
          </a:p>
          <a:p>
            <a:pPr algn="r" rtl="1" fontAlgn="t"/>
            <a:r>
              <a:rPr lang="en-US" sz="1800" dirty="0">
                <a:solidFill>
                  <a:srgbClr val="FFFFFF"/>
                </a:solidFill>
                <a:latin typeface="Calibri" panose="020F0502020204030204" pitchFamily="34" charset="0"/>
                <a:cs typeface="Calibri" panose="020F0502020204030204" pitchFamily="34" charset="0"/>
              </a:rPr>
              <a:t>    </a:t>
            </a:r>
            <a:r>
              <a:rPr lang="ar-QA" sz="1800" dirty="0">
                <a:solidFill>
                  <a:srgbClr val="FFFFFF"/>
                </a:solidFill>
                <a:latin typeface="Calibri" panose="020F0502020204030204" pitchFamily="34" charset="0"/>
                <a:cs typeface="Calibri" panose="020F0502020204030204" pitchFamily="34" charset="0"/>
              </a:rPr>
              <a:t>يتمتع </a:t>
            </a:r>
            <a:r>
              <a:rPr lang="ar-QA" sz="1800" dirty="0" err="1">
                <a:solidFill>
                  <a:srgbClr val="FFFFFF"/>
                </a:solidFill>
                <a:latin typeface="Calibri" panose="020F0502020204030204" pitchFamily="34" charset="0"/>
                <a:cs typeface="Calibri" panose="020F0502020204030204" pitchFamily="34" charset="0"/>
              </a:rPr>
              <a:t>لودوفيك</a:t>
            </a:r>
            <a:r>
              <a:rPr lang="ar-QA" sz="1800" dirty="0">
                <a:solidFill>
                  <a:srgbClr val="FFFFFF"/>
                </a:solidFill>
                <a:latin typeface="Calibri" panose="020F0502020204030204" pitchFamily="34" charset="0"/>
                <a:cs typeface="Calibri" panose="020F0502020204030204" pitchFamily="34" charset="0"/>
              </a:rPr>
              <a:t> بخبرة عريضة تزيد عن خمسة وعشرين عامًا في تقديم المشورة بشأن حلول البيانات والتحليلات المتقدمة للعديد من العملاء.</a:t>
            </a:r>
            <a:br>
              <a:rPr lang="ar-QA" sz="1800" dirty="0">
                <a:solidFill>
                  <a:srgbClr val="FFFFFF"/>
                </a:solidFill>
                <a:latin typeface="Calibri" panose="020F0502020204030204" pitchFamily="34" charset="0"/>
                <a:cs typeface="Calibri" panose="020F0502020204030204" pitchFamily="34" charset="0"/>
              </a:rPr>
            </a:br>
            <a:br>
              <a:rPr lang="ar-QA" sz="1800" dirty="0">
                <a:solidFill>
                  <a:srgbClr val="FFFFFF"/>
                </a:solidFill>
                <a:latin typeface="Calibri" panose="020F0502020204030204" pitchFamily="34" charset="0"/>
                <a:cs typeface="Calibri" panose="020F0502020204030204" pitchFamily="34" charset="0"/>
              </a:rPr>
            </a:br>
            <a:r>
              <a:rPr lang="ar-QA" sz="1800" dirty="0">
                <a:solidFill>
                  <a:srgbClr val="FFFFFF"/>
                </a:solidFill>
                <a:latin typeface="Calibri" panose="020F0502020204030204" pitchFamily="34" charset="0"/>
                <a:cs typeface="Calibri" panose="020F0502020204030204" pitchFamily="34" charset="0"/>
              </a:rPr>
              <a:t>وتتمثل بؤرة تركيز </a:t>
            </a:r>
            <a:r>
              <a:rPr lang="ar-QA" sz="1800" dirty="0" err="1">
                <a:solidFill>
                  <a:srgbClr val="FFFFFF"/>
                </a:solidFill>
                <a:latin typeface="Calibri" panose="020F0502020204030204" pitchFamily="34" charset="0"/>
                <a:cs typeface="Calibri" panose="020F0502020204030204" pitchFamily="34" charset="0"/>
              </a:rPr>
              <a:t>لودوفيك</a:t>
            </a:r>
            <a:r>
              <a:rPr lang="ar-QA" sz="1800" dirty="0">
                <a:solidFill>
                  <a:srgbClr val="FFFFFF"/>
                </a:solidFill>
                <a:latin typeface="Calibri" panose="020F0502020204030204" pitchFamily="34" charset="0"/>
                <a:cs typeface="Calibri" panose="020F0502020204030204" pitchFamily="34" charset="0"/>
              </a:rPr>
              <a:t> في بناء وقيادة فرق ومبادرات تحليلية جديدة من البداية مرورًا بوضع الاستراتيجية وصولًا إلى التنفيذ والصيانة. تغطي خبرته جميع جوانب التنفيذ، من إدارة البيانات إلى إعداد التقارير والتحليلات التنبؤية والتعلم الآلي مع التركيز على تقديم رؤية الأعمال.</a:t>
            </a:r>
            <a:endParaRPr lang="en-US" sz="1800" dirty="0">
              <a:solidFill>
                <a:srgbClr val="FFFFFF"/>
              </a:solidFill>
              <a:latin typeface="Calibri" panose="020F0502020204030204" pitchFamily="34" charset="0"/>
              <a:cs typeface="Calibri" panose="020F0502020204030204" pitchFamily="34" charset="0"/>
            </a:endParaRPr>
          </a:p>
          <a:p>
            <a:pPr algn="r" rtl="1" fontAlgn="t"/>
            <a:r>
              <a:rPr lang="ar-QA" sz="1800" dirty="0">
                <a:solidFill>
                  <a:srgbClr val="FFFFFF"/>
                </a:solidFill>
                <a:latin typeface="Calibri" panose="020F0502020204030204" pitchFamily="34" charset="0"/>
                <a:cs typeface="Calibri" panose="020F0502020204030204" pitchFamily="34" charset="0"/>
              </a:rPr>
              <a:t>	وقد نجح خلال عمله كمستشار من تنفيذ مشاريع رفيعة المستوى من البداية إلى النهاية بمسؤوليات كاملة تشمل تحديد الميزانية ودرء المخاطر. بفضل خبرته التقنية العميقة وقدرته الفطرية على التواصل، فقد تمكن من نقل القيمة الحقيقية للبيانات والتحليلات وكيف يمكن أن تقدم للأعمال ميزة تنافسية جديدة حيوية.</a:t>
            </a:r>
            <a:br>
              <a:rPr lang="ar-QA" sz="1800" dirty="0">
                <a:solidFill>
                  <a:srgbClr val="FFFFFF"/>
                </a:solidFill>
                <a:latin typeface="Calibri" panose="020F0502020204030204" pitchFamily="34" charset="0"/>
                <a:cs typeface="Calibri" panose="020F0502020204030204" pitchFamily="34" charset="0"/>
              </a:rPr>
            </a:br>
            <a:br>
              <a:rPr lang="ar-QA" sz="1800" dirty="0">
                <a:solidFill>
                  <a:srgbClr val="FFFFFF"/>
                </a:solidFill>
                <a:latin typeface="Calibri" panose="020F0502020204030204" pitchFamily="34" charset="0"/>
                <a:cs typeface="Calibri" panose="020F0502020204030204" pitchFamily="34" charset="0"/>
              </a:rPr>
            </a:br>
            <a:r>
              <a:rPr lang="ar-QA" sz="1800" dirty="0">
                <a:solidFill>
                  <a:srgbClr val="FFFFFF"/>
                </a:solidFill>
                <a:latin typeface="Calibri" panose="020F0502020204030204" pitchFamily="34" charset="0"/>
                <a:cs typeface="Calibri" panose="020F0502020204030204" pitchFamily="34" charset="0"/>
              </a:rPr>
              <a:t>قبل انضمامه إلى </a:t>
            </a:r>
            <a:r>
              <a:rPr lang="ar-QA" sz="1800" dirty="0" err="1">
                <a:solidFill>
                  <a:srgbClr val="FFFFFF"/>
                </a:solidFill>
                <a:latin typeface="Calibri" panose="020F0502020204030204" pitchFamily="34" charset="0"/>
                <a:cs typeface="Calibri" panose="020F0502020204030204" pitchFamily="34" charset="0"/>
              </a:rPr>
              <a:t>جارتنر</a:t>
            </a:r>
            <a:r>
              <a:rPr lang="ar-QA" sz="1800" dirty="0">
                <a:solidFill>
                  <a:srgbClr val="FFFFFF"/>
                </a:solidFill>
                <a:latin typeface="Calibri" panose="020F0502020204030204" pitchFamily="34" charset="0"/>
                <a:cs typeface="Calibri" panose="020F0502020204030204" pitchFamily="34" charset="0"/>
              </a:rPr>
              <a:t>، شغل </a:t>
            </a:r>
            <a:r>
              <a:rPr lang="ar-QA" sz="1800" dirty="0" err="1">
                <a:solidFill>
                  <a:srgbClr val="FFFFFF"/>
                </a:solidFill>
                <a:latin typeface="Calibri" panose="020F0502020204030204" pitchFamily="34" charset="0"/>
                <a:cs typeface="Calibri" panose="020F0502020204030204" pitchFamily="34" charset="0"/>
              </a:rPr>
              <a:t>لودوفيك</a:t>
            </a:r>
            <a:r>
              <a:rPr lang="ar-QA" sz="1800" dirty="0">
                <a:solidFill>
                  <a:srgbClr val="FFFFFF"/>
                </a:solidFill>
                <a:latin typeface="Calibri" panose="020F0502020204030204" pitchFamily="34" charset="0"/>
                <a:cs typeface="Calibri" panose="020F0502020204030204" pitchFamily="34" charset="0"/>
              </a:rPr>
              <a:t> مناصب قيادية في قسم البيانات والتحليلات لشركات عالمية مرموقة، بالإضافة إلى أدوار استشارية مع الشركات الأربعة الكبرى التي تركز على ذكاء الأعمال وإدارة البيانات والتحليلات المتقدمة.</a:t>
            </a:r>
            <a:endParaRPr lang="en-US" sz="2400" dirty="0">
              <a:solidFill>
                <a:srgbClr val="FFFFFF"/>
              </a:solidFill>
              <a:latin typeface="Calibri" panose="020F0502020204030204" pitchFamily="34" charset="0"/>
              <a:cs typeface="Calibri" panose="020F0502020204030204" pitchFamily="34" charset="0"/>
            </a:endParaRPr>
          </a:p>
        </p:txBody>
      </p:sp>
      <p:pic>
        <p:nvPicPr>
          <p:cNvPr id="4" name="Picture 3" descr="A person in a suit&#10;&#10;Description automatically generated with low confidence">
            <a:extLst>
              <a:ext uri="{FF2B5EF4-FFF2-40B4-BE49-F238E27FC236}">
                <a16:creationId xmlns:a16="http://schemas.microsoft.com/office/drawing/2014/main" id="{28E77457-AAF4-470C-B404-E170EFFA3A4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94914" y="1583405"/>
            <a:ext cx="1511315" cy="1511315"/>
          </a:xfrm>
          <a:prstGeom prst="rect">
            <a:avLst/>
          </a:prstGeom>
        </p:spPr>
      </p:pic>
    </p:spTree>
    <p:extLst>
      <p:ext uri="{BB962C8B-B14F-4D97-AF65-F5344CB8AC3E}">
        <p14:creationId xmlns:p14="http://schemas.microsoft.com/office/powerpoint/2010/main" val="4019259071"/>
      </p:ext>
    </p:extLst>
  </p:cSld>
  <p:clrMapOvr>
    <a:masterClrMapping/>
  </p:clrMapOvr>
</p:sld>
</file>

<file path=ppt/theme/theme1.xml><?xml version="1.0" encoding="utf-8"?>
<a:theme xmlns:a="http://schemas.openxmlformats.org/drawingml/2006/main" name="Blue bk accent color options">
  <a:themeElements>
    <a:clrScheme name="Dark Background">
      <a:dk1>
        <a:srgbClr val="000000"/>
      </a:dk1>
      <a:lt1>
        <a:srgbClr val="FFFFFF"/>
      </a:lt1>
      <a:dk2>
        <a:srgbClr val="002856"/>
      </a:dk2>
      <a:lt2>
        <a:srgbClr val="FFFFFF"/>
      </a:lt2>
      <a:accent1>
        <a:srgbClr val="FFFFFF"/>
      </a:accent1>
      <a:accent2>
        <a:srgbClr val="E2E4E4"/>
      </a:accent2>
      <a:accent3>
        <a:srgbClr val="A7AFAF"/>
      </a:accent3>
      <a:accent4>
        <a:srgbClr val="009AD7"/>
      </a:accent4>
      <a:accent5>
        <a:srgbClr val="FF540A"/>
      </a:accent5>
      <a:accent6>
        <a:srgbClr val="FEC10D"/>
      </a:accent6>
      <a:hlink>
        <a:srgbClr val="FFFFFF"/>
      </a:hlink>
      <a:folHlink>
        <a:srgbClr val="4C8EFF"/>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3D3D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rtlCol="0">
        <a:spAutoFit/>
      </a:bodyPr>
      <a:lstStyle>
        <a:defPPr>
          <a:defRPr dirty="0" smtClean="0"/>
        </a:defPPr>
      </a:lstStyle>
    </a:txDef>
  </a:objectDefaults>
  <a:extraClrSchemeLst/>
  <a:custClrLst>
    <a:custClr name="New Gartner Blue">
      <a:srgbClr val="002856"/>
    </a:custClr>
    <a:custClr name="Sky">
      <a:srgbClr val="009AD7"/>
    </a:custClr>
    <a:custClr name="Tangerine">
      <a:srgbClr val="FF540A"/>
    </a:custClr>
    <a:custClr name="Lemon">
      <a:srgbClr val="FEC10D"/>
    </a:custClr>
    <a:custClr name="Rose">
      <a:srgbClr val="E81159"/>
    </a:custClr>
    <a:custClr name="Steel">
      <a:srgbClr val="6F7878"/>
    </a:custClr>
    <a:custClr name="Black">
      <a:srgbClr val="000000"/>
    </a:custClr>
    <a:custClr name="White">
      <a:srgbClr val="FFFFFF"/>
    </a:custClr>
    <a:custClr name="White">
      <a:srgbClr val="FFFFFF"/>
    </a:custClr>
    <a:custClr name="Error Red">
      <a:srgbClr val="DE0A01"/>
    </a:custClr>
    <a:custClr name="New Gartner Blue Tint1">
      <a:srgbClr val="6E7D9D"/>
    </a:custClr>
    <a:custClr name="Sky Tint1">
      <a:srgbClr val="49C5F4"/>
    </a:custClr>
    <a:custClr name="Tangerine Tint1">
      <a:srgbClr val="F8AF79"/>
    </a:custClr>
    <a:custClr name="Lemon Tint1">
      <a:srgbClr val="FFE48E"/>
    </a:custClr>
    <a:custClr name="Rose Tint1">
      <a:srgbClr val="F4729D"/>
    </a:custClr>
    <a:custClr name="Steel Tint1">
      <a:srgbClr val="979D9D"/>
    </a:custClr>
    <a:custClr name="White">
      <a:srgbClr val="FFFFFF"/>
    </a:custClr>
    <a:custClr name="White">
      <a:srgbClr val="FFFFFF"/>
    </a:custClr>
    <a:custClr name="White">
      <a:srgbClr val="FFFFFF"/>
    </a:custClr>
    <a:custClr name="Warning Yellow">
      <a:srgbClr val="F5AB23"/>
    </a:custClr>
    <a:custClr name="New Gartner Blue Tint2">
      <a:srgbClr val="9AACC7"/>
    </a:custClr>
    <a:custClr name="Sky Tint2">
      <a:srgbClr val="91DCF8"/>
    </a:custClr>
    <a:custClr name="Tangerine Tint2">
      <a:srgbClr val="FBC9A6"/>
    </a:custClr>
    <a:custClr name="Lemon Tint2">
      <a:srgbClr val="FFEDB3"/>
    </a:custClr>
    <a:custClr name="Rose Tint2">
      <a:srgbClr val="F8A1BD"/>
    </a:custClr>
    <a:custClr name="Border Gray">
      <a:srgbClr val="D3D3D3"/>
    </a:custClr>
    <a:custClr name="White">
      <a:srgbClr val="FFFFFF"/>
    </a:custClr>
    <a:custClr name="White">
      <a:srgbClr val="FFFFFF"/>
    </a:custClr>
    <a:custClr name="White">
      <a:srgbClr val="FFFFFF"/>
    </a:custClr>
    <a:custClr name="Success Green">
      <a:srgbClr val="00A76D"/>
    </a:custClr>
    <a:custClr name="New Gartner Blue Tint3">
      <a:srgbClr val="C0D1E0"/>
    </a:custClr>
    <a:custClr name="Sky Tint3">
      <a:srgbClr val="DAF3FD"/>
    </a:custClr>
    <a:custClr name="White">
      <a:srgbClr val="FFFFFF"/>
    </a:custClr>
    <a:custClr name="White">
      <a:srgbClr val="FFFFFF"/>
    </a:custClr>
    <a:custClr name="Rose Tint3">
      <a:srgbClr val="F9C1D2"/>
    </a:custClr>
    <a:custClr name="Background Gray">
      <a:srgbClr val="F4F4F4"/>
    </a:custClr>
    <a:custClr name="White">
      <a:srgbClr val="FFFFFF"/>
    </a:custClr>
    <a:custClr name="White">
      <a:srgbClr val="FFFFFF"/>
    </a:custClr>
    <a:custClr name="White">
      <a:srgbClr val="FFFFFF"/>
    </a:custClr>
    <a:custClr name="White">
      <a:srgbClr val="FFFFFF"/>
    </a:custClr>
    <a:custClr name="New Gartner Blue Dark">
      <a:srgbClr val="355578"/>
    </a:custClr>
    <a:custClr name="Sky Dark">
      <a:srgbClr val="0074AD"/>
    </a:custClr>
    <a:custClr name="Tangerine Dark">
      <a:srgbClr val="932F18"/>
    </a:custClr>
    <a:custClr name="Lemon Dark">
      <a:srgbClr val="BF920B"/>
    </a:custClr>
    <a:custClr name="Rose Dark">
      <a:srgbClr val="AF0D43"/>
    </a:custClr>
    <a:custClr name="Steel Dark">
      <a:srgbClr val="535A54"/>
    </a:custClr>
    <a:custClr name="White">
      <a:srgbClr val="FFFFFF"/>
    </a:custClr>
    <a:custClr name="White">
      <a:srgbClr val="FFFFFF"/>
    </a:custClr>
    <a:custClr name="White">
      <a:srgbClr val="FFFFFF"/>
    </a:custClr>
    <a:custClr name="White">
      <a:srgbClr val="FFFFFF"/>
    </a:custClr>
  </a:custClrLst>
  <a:extLst>
    <a:ext uri="{05A4C25C-085E-4340-85A3-A5531E510DB2}">
      <thm15:themeFamily xmlns:thm15="http://schemas.microsoft.com/office/thememl/2012/main" name="2019_Gartner_Corporate_PPT_template_16x9-v2018-1204-002.potx" id="{BBA648B2-DA3E-4FB6-90FF-14FA4BC8EBA6}" vid="{C7526818-F4BE-4CE0-939B-3056AEC00F54}"/>
    </a:ext>
  </a:extLst>
</a:theme>
</file>

<file path=ppt/theme/theme10.xml><?xml version="1.0" encoding="utf-8"?>
<a:theme xmlns:a="http://schemas.openxmlformats.org/drawingml/2006/main" name="116_Blue bk accent color options">
  <a:themeElements>
    <a:clrScheme name="Dark Background">
      <a:dk1>
        <a:srgbClr val="000000"/>
      </a:dk1>
      <a:lt1>
        <a:srgbClr val="FFFFFF"/>
      </a:lt1>
      <a:dk2>
        <a:srgbClr val="002856"/>
      </a:dk2>
      <a:lt2>
        <a:srgbClr val="FFFFFF"/>
      </a:lt2>
      <a:accent1>
        <a:srgbClr val="FFFFFF"/>
      </a:accent1>
      <a:accent2>
        <a:srgbClr val="E2E4E4"/>
      </a:accent2>
      <a:accent3>
        <a:srgbClr val="A7AFAF"/>
      </a:accent3>
      <a:accent4>
        <a:srgbClr val="009AD7"/>
      </a:accent4>
      <a:accent5>
        <a:srgbClr val="FF540A"/>
      </a:accent5>
      <a:accent6>
        <a:srgbClr val="FEC10D"/>
      </a:accent6>
      <a:hlink>
        <a:srgbClr val="FFFFFF"/>
      </a:hlink>
      <a:folHlink>
        <a:srgbClr val="4C8EFF"/>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3D3D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rtlCol="0">
        <a:spAutoFit/>
      </a:bodyPr>
      <a:lstStyle>
        <a:defPPr>
          <a:defRPr dirty="0" smtClean="0"/>
        </a:defPPr>
      </a:lstStyle>
    </a:txDef>
  </a:objectDefaults>
  <a:extraClrSchemeLst/>
  <a:custClrLst>
    <a:custClr name="New Gartner Blue">
      <a:srgbClr val="002856"/>
    </a:custClr>
    <a:custClr name="Sky">
      <a:srgbClr val="009AD7"/>
    </a:custClr>
    <a:custClr name="Tangerine">
      <a:srgbClr val="FF540A"/>
    </a:custClr>
    <a:custClr name="Lemon">
      <a:srgbClr val="FEC10D"/>
    </a:custClr>
    <a:custClr name="Rose">
      <a:srgbClr val="E81159"/>
    </a:custClr>
    <a:custClr name="Steel">
      <a:srgbClr val="6F7878"/>
    </a:custClr>
    <a:custClr name="Black">
      <a:srgbClr val="000000"/>
    </a:custClr>
    <a:custClr name="White">
      <a:srgbClr val="FFFFFF"/>
    </a:custClr>
    <a:custClr name="White">
      <a:srgbClr val="FFFFFF"/>
    </a:custClr>
    <a:custClr name="Error Red">
      <a:srgbClr val="DE0A01"/>
    </a:custClr>
    <a:custClr name="New Gartner Blue Tint1">
      <a:srgbClr val="6E7D9D"/>
    </a:custClr>
    <a:custClr name="Sky Tint1">
      <a:srgbClr val="49C5F4"/>
    </a:custClr>
    <a:custClr name="Tangerine Tint1">
      <a:srgbClr val="F8AF79"/>
    </a:custClr>
    <a:custClr name="Lemon Tint1">
      <a:srgbClr val="FFE48E"/>
    </a:custClr>
    <a:custClr name="Rose Tint1">
      <a:srgbClr val="F4729D"/>
    </a:custClr>
    <a:custClr name="Steel Tint1">
      <a:srgbClr val="979D9D"/>
    </a:custClr>
    <a:custClr name="White">
      <a:srgbClr val="FFFFFF"/>
    </a:custClr>
    <a:custClr name="White">
      <a:srgbClr val="FFFFFF"/>
    </a:custClr>
    <a:custClr name="White">
      <a:srgbClr val="FFFFFF"/>
    </a:custClr>
    <a:custClr name="Warning Yellow">
      <a:srgbClr val="F5AB23"/>
    </a:custClr>
    <a:custClr name="New Gartner Blue Tint2">
      <a:srgbClr val="9AACC7"/>
    </a:custClr>
    <a:custClr name="Sky Tint2">
      <a:srgbClr val="91DCF8"/>
    </a:custClr>
    <a:custClr name="Tangerine Tint2">
      <a:srgbClr val="FBC9A6"/>
    </a:custClr>
    <a:custClr name="Lemon Tint2">
      <a:srgbClr val="FFEDB3"/>
    </a:custClr>
    <a:custClr name="Rose Tint2">
      <a:srgbClr val="F8A1BD"/>
    </a:custClr>
    <a:custClr name="Border Gray">
      <a:srgbClr val="D3D3D3"/>
    </a:custClr>
    <a:custClr name="White">
      <a:srgbClr val="FFFFFF"/>
    </a:custClr>
    <a:custClr name="White">
      <a:srgbClr val="FFFFFF"/>
    </a:custClr>
    <a:custClr name="White">
      <a:srgbClr val="FFFFFF"/>
    </a:custClr>
    <a:custClr name="Success Green">
      <a:srgbClr val="00A76D"/>
    </a:custClr>
    <a:custClr name="New Gartner Blue Tint3">
      <a:srgbClr val="C0D1E0"/>
    </a:custClr>
    <a:custClr name="Sky Tint3">
      <a:srgbClr val="DAF3FD"/>
    </a:custClr>
    <a:custClr name="White">
      <a:srgbClr val="FFFFFF"/>
    </a:custClr>
    <a:custClr name="White">
      <a:srgbClr val="FFFFFF"/>
    </a:custClr>
    <a:custClr name="Rose Tint3">
      <a:srgbClr val="F9C1D2"/>
    </a:custClr>
    <a:custClr name="Background Gray">
      <a:srgbClr val="F4F4F4"/>
    </a:custClr>
    <a:custClr name="White">
      <a:srgbClr val="FFFFFF"/>
    </a:custClr>
    <a:custClr name="White">
      <a:srgbClr val="FFFFFF"/>
    </a:custClr>
    <a:custClr name="White">
      <a:srgbClr val="FFFFFF"/>
    </a:custClr>
    <a:custClr name="White">
      <a:srgbClr val="FFFFFF"/>
    </a:custClr>
    <a:custClr name="New Gartner Blue Dark">
      <a:srgbClr val="355578"/>
    </a:custClr>
    <a:custClr name="Sky Dark">
      <a:srgbClr val="0074AD"/>
    </a:custClr>
    <a:custClr name="Tangerine Dark">
      <a:srgbClr val="932F18"/>
    </a:custClr>
    <a:custClr name="Lemon Dark">
      <a:srgbClr val="BF920B"/>
    </a:custClr>
    <a:custClr name="Rose Dark">
      <a:srgbClr val="AF0D43"/>
    </a:custClr>
    <a:custClr name="Steel Dark">
      <a:srgbClr val="535A54"/>
    </a:custClr>
    <a:custClr name="White">
      <a:srgbClr val="FFFFFF"/>
    </a:custClr>
    <a:custClr name="White">
      <a:srgbClr val="FFFFFF"/>
    </a:custClr>
    <a:custClr name="White">
      <a:srgbClr val="FFFFFF"/>
    </a:custClr>
    <a:custClr name="White">
      <a:srgbClr val="FFFFFF"/>
    </a:custClr>
  </a:custClrLst>
  <a:extLst>
    <a:ext uri="{05A4C25C-085E-4340-85A3-A5531E510DB2}">
      <thm15:themeFamily xmlns:thm15="http://schemas.microsoft.com/office/thememl/2012/main" name="2019_Gartner_Corporate_PPT_template_16x9-v2018-1204-002.potx" id="{BBA648B2-DA3E-4FB6-90FF-14FA4BC8EBA6}" vid="{C7526818-F4BE-4CE0-939B-3056AEC00F54}"/>
    </a:ext>
  </a:extLst>
</a:theme>
</file>

<file path=ppt/theme/theme11.xml><?xml version="1.0" encoding="utf-8"?>
<a:theme xmlns:a="http://schemas.openxmlformats.org/drawingml/2006/main" name="22_Blue bk accent color options">
  <a:themeElements>
    <a:clrScheme name="Dark Background">
      <a:dk1>
        <a:srgbClr val="000000"/>
      </a:dk1>
      <a:lt1>
        <a:srgbClr val="FFFFFF"/>
      </a:lt1>
      <a:dk2>
        <a:srgbClr val="002856"/>
      </a:dk2>
      <a:lt2>
        <a:srgbClr val="FFFFFF"/>
      </a:lt2>
      <a:accent1>
        <a:srgbClr val="FFFFFF"/>
      </a:accent1>
      <a:accent2>
        <a:srgbClr val="E2E4E4"/>
      </a:accent2>
      <a:accent3>
        <a:srgbClr val="A7AFAF"/>
      </a:accent3>
      <a:accent4>
        <a:srgbClr val="009AD7"/>
      </a:accent4>
      <a:accent5>
        <a:srgbClr val="FF540A"/>
      </a:accent5>
      <a:accent6>
        <a:srgbClr val="FEC10D"/>
      </a:accent6>
      <a:hlink>
        <a:srgbClr val="FFFFFF"/>
      </a:hlink>
      <a:folHlink>
        <a:srgbClr val="4C8EFF"/>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3D3D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rtlCol="0">
        <a:spAutoFit/>
      </a:bodyPr>
      <a:lstStyle>
        <a:defPPr>
          <a:defRPr dirty="0" smtClean="0"/>
        </a:defPPr>
      </a:lstStyle>
    </a:txDef>
  </a:objectDefaults>
  <a:extraClrSchemeLst/>
  <a:custClrLst>
    <a:custClr name="New Gartner Blue">
      <a:srgbClr val="002856"/>
    </a:custClr>
    <a:custClr name="Sky">
      <a:srgbClr val="009AD7"/>
    </a:custClr>
    <a:custClr name="Tangerine">
      <a:srgbClr val="FF540A"/>
    </a:custClr>
    <a:custClr name="Lemon">
      <a:srgbClr val="FEC10D"/>
    </a:custClr>
    <a:custClr name="Rose">
      <a:srgbClr val="E81159"/>
    </a:custClr>
    <a:custClr name="Steel">
      <a:srgbClr val="6F7878"/>
    </a:custClr>
    <a:custClr name="Black">
      <a:srgbClr val="000000"/>
    </a:custClr>
    <a:custClr name="White">
      <a:srgbClr val="FFFFFF"/>
    </a:custClr>
    <a:custClr name="White">
      <a:srgbClr val="FFFFFF"/>
    </a:custClr>
    <a:custClr name="Error Red">
      <a:srgbClr val="DE0A01"/>
    </a:custClr>
    <a:custClr name="New Gartner Blue Tint1">
      <a:srgbClr val="6E7D9D"/>
    </a:custClr>
    <a:custClr name="Sky Tint1">
      <a:srgbClr val="49C5F4"/>
    </a:custClr>
    <a:custClr name="Tangerine Tint1">
      <a:srgbClr val="F8AF79"/>
    </a:custClr>
    <a:custClr name="Lemon Tint1">
      <a:srgbClr val="FFE48E"/>
    </a:custClr>
    <a:custClr name="Rose Tint1">
      <a:srgbClr val="F4729D"/>
    </a:custClr>
    <a:custClr name="Steel Tint1">
      <a:srgbClr val="979D9D"/>
    </a:custClr>
    <a:custClr name="White">
      <a:srgbClr val="FFFFFF"/>
    </a:custClr>
    <a:custClr name="White">
      <a:srgbClr val="FFFFFF"/>
    </a:custClr>
    <a:custClr name="White">
      <a:srgbClr val="FFFFFF"/>
    </a:custClr>
    <a:custClr name="Warning Yellow">
      <a:srgbClr val="F5AB23"/>
    </a:custClr>
    <a:custClr name="New Gartner Blue Tint2">
      <a:srgbClr val="9AACC7"/>
    </a:custClr>
    <a:custClr name="Sky Tint2">
      <a:srgbClr val="91DCF8"/>
    </a:custClr>
    <a:custClr name="Tangerine Tint2">
      <a:srgbClr val="FBC9A6"/>
    </a:custClr>
    <a:custClr name="Lemon Tint2">
      <a:srgbClr val="FFEDB3"/>
    </a:custClr>
    <a:custClr name="Rose Tint2">
      <a:srgbClr val="F8A1BD"/>
    </a:custClr>
    <a:custClr name="Border Gray">
      <a:srgbClr val="D3D3D3"/>
    </a:custClr>
    <a:custClr name="White">
      <a:srgbClr val="FFFFFF"/>
    </a:custClr>
    <a:custClr name="White">
      <a:srgbClr val="FFFFFF"/>
    </a:custClr>
    <a:custClr name="White">
      <a:srgbClr val="FFFFFF"/>
    </a:custClr>
    <a:custClr name="Success Green">
      <a:srgbClr val="00A76D"/>
    </a:custClr>
    <a:custClr name="New Gartner Blue Tint3">
      <a:srgbClr val="C0D1E0"/>
    </a:custClr>
    <a:custClr name="Sky Tint3">
      <a:srgbClr val="DAF3FD"/>
    </a:custClr>
    <a:custClr name="White">
      <a:srgbClr val="FFFFFF"/>
    </a:custClr>
    <a:custClr name="White">
      <a:srgbClr val="FFFFFF"/>
    </a:custClr>
    <a:custClr name="Rose Tint3">
      <a:srgbClr val="F9C1D2"/>
    </a:custClr>
    <a:custClr name="Background Gray">
      <a:srgbClr val="F4F4F4"/>
    </a:custClr>
    <a:custClr name="White">
      <a:srgbClr val="FFFFFF"/>
    </a:custClr>
    <a:custClr name="White">
      <a:srgbClr val="FFFFFF"/>
    </a:custClr>
    <a:custClr name="White">
      <a:srgbClr val="FFFFFF"/>
    </a:custClr>
    <a:custClr name="White">
      <a:srgbClr val="FFFFFF"/>
    </a:custClr>
    <a:custClr name="New Gartner Blue Dark">
      <a:srgbClr val="355578"/>
    </a:custClr>
    <a:custClr name="Sky Dark">
      <a:srgbClr val="0074AD"/>
    </a:custClr>
    <a:custClr name="Tangerine Dark">
      <a:srgbClr val="932F18"/>
    </a:custClr>
    <a:custClr name="Lemon Dark">
      <a:srgbClr val="BF920B"/>
    </a:custClr>
    <a:custClr name="Rose Dark">
      <a:srgbClr val="AF0D43"/>
    </a:custClr>
    <a:custClr name="Steel Dark">
      <a:srgbClr val="535A54"/>
    </a:custClr>
    <a:custClr name="White">
      <a:srgbClr val="FFFFFF"/>
    </a:custClr>
    <a:custClr name="White">
      <a:srgbClr val="FFFFFF"/>
    </a:custClr>
    <a:custClr name="White">
      <a:srgbClr val="FFFFFF"/>
    </a:custClr>
    <a:custClr name="White">
      <a:srgbClr val="FFFFFF"/>
    </a:custClr>
  </a:custClrLst>
  <a:extLst>
    <a:ext uri="{05A4C25C-085E-4340-85A3-A5531E510DB2}">
      <thm15:themeFamily xmlns:thm15="http://schemas.microsoft.com/office/thememl/2012/main" name="2019_Gartner_Corporate_PPT_template_16x9-v2018-1204-002.potx" id="{BBA648B2-DA3E-4FB6-90FF-14FA4BC8EBA6}" vid="{C7526818-F4BE-4CE0-939B-3056AEC00F54}"/>
    </a:ext>
  </a:extLst>
</a:theme>
</file>

<file path=ppt/theme/theme12.xml><?xml version="1.0" encoding="utf-8"?>
<a:theme xmlns:a="http://schemas.openxmlformats.org/drawingml/2006/main" name="43_Blue bk accent color options">
  <a:themeElements>
    <a:clrScheme name="Dark Background">
      <a:dk1>
        <a:srgbClr val="000000"/>
      </a:dk1>
      <a:lt1>
        <a:srgbClr val="FFFFFF"/>
      </a:lt1>
      <a:dk2>
        <a:srgbClr val="002856"/>
      </a:dk2>
      <a:lt2>
        <a:srgbClr val="FFFFFF"/>
      </a:lt2>
      <a:accent1>
        <a:srgbClr val="FFFFFF"/>
      </a:accent1>
      <a:accent2>
        <a:srgbClr val="E2E4E4"/>
      </a:accent2>
      <a:accent3>
        <a:srgbClr val="A7AFAF"/>
      </a:accent3>
      <a:accent4>
        <a:srgbClr val="009AD7"/>
      </a:accent4>
      <a:accent5>
        <a:srgbClr val="FF540A"/>
      </a:accent5>
      <a:accent6>
        <a:srgbClr val="FEC10D"/>
      </a:accent6>
      <a:hlink>
        <a:srgbClr val="FFFFFF"/>
      </a:hlink>
      <a:folHlink>
        <a:srgbClr val="4C8EFF"/>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3D3D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rtlCol="0">
        <a:spAutoFit/>
      </a:bodyPr>
      <a:lstStyle>
        <a:defPPr>
          <a:defRPr dirty="0" smtClean="0"/>
        </a:defPPr>
      </a:lstStyle>
    </a:txDef>
  </a:objectDefaults>
  <a:extraClrSchemeLst/>
  <a:custClrLst>
    <a:custClr name="New Gartner Blue">
      <a:srgbClr val="002856"/>
    </a:custClr>
    <a:custClr name="Sky">
      <a:srgbClr val="009AD7"/>
    </a:custClr>
    <a:custClr name="Tangerine">
      <a:srgbClr val="FF540A"/>
    </a:custClr>
    <a:custClr name="Lemon">
      <a:srgbClr val="FEC10D"/>
    </a:custClr>
    <a:custClr name="Rose">
      <a:srgbClr val="E81159"/>
    </a:custClr>
    <a:custClr name="Steel">
      <a:srgbClr val="6F7878"/>
    </a:custClr>
    <a:custClr name="Black">
      <a:srgbClr val="000000"/>
    </a:custClr>
    <a:custClr name="White">
      <a:srgbClr val="FFFFFF"/>
    </a:custClr>
    <a:custClr name="White">
      <a:srgbClr val="FFFFFF"/>
    </a:custClr>
    <a:custClr name="Error Red">
      <a:srgbClr val="DE0A01"/>
    </a:custClr>
    <a:custClr name="New Gartner Blue Tint1">
      <a:srgbClr val="6E7D9D"/>
    </a:custClr>
    <a:custClr name="Sky Tint1">
      <a:srgbClr val="49C5F4"/>
    </a:custClr>
    <a:custClr name="Tangerine Tint1">
      <a:srgbClr val="F8AF79"/>
    </a:custClr>
    <a:custClr name="Lemon Tint1">
      <a:srgbClr val="FFE48E"/>
    </a:custClr>
    <a:custClr name="Rose Tint1">
      <a:srgbClr val="F4729D"/>
    </a:custClr>
    <a:custClr name="Steel Tint1">
      <a:srgbClr val="979D9D"/>
    </a:custClr>
    <a:custClr name="White">
      <a:srgbClr val="FFFFFF"/>
    </a:custClr>
    <a:custClr name="White">
      <a:srgbClr val="FFFFFF"/>
    </a:custClr>
    <a:custClr name="White">
      <a:srgbClr val="FFFFFF"/>
    </a:custClr>
    <a:custClr name="Warning Yellow">
      <a:srgbClr val="F5AB23"/>
    </a:custClr>
    <a:custClr name="New Gartner Blue Tint2">
      <a:srgbClr val="9AACC7"/>
    </a:custClr>
    <a:custClr name="Sky Tint2">
      <a:srgbClr val="91DCF8"/>
    </a:custClr>
    <a:custClr name="Tangerine Tint2">
      <a:srgbClr val="FBC9A6"/>
    </a:custClr>
    <a:custClr name="Lemon Tint2">
      <a:srgbClr val="FFEDB3"/>
    </a:custClr>
    <a:custClr name="Rose Tint2">
      <a:srgbClr val="F8A1BD"/>
    </a:custClr>
    <a:custClr name="Border Gray">
      <a:srgbClr val="D3D3D3"/>
    </a:custClr>
    <a:custClr name="White">
      <a:srgbClr val="FFFFFF"/>
    </a:custClr>
    <a:custClr name="White">
      <a:srgbClr val="FFFFFF"/>
    </a:custClr>
    <a:custClr name="White">
      <a:srgbClr val="FFFFFF"/>
    </a:custClr>
    <a:custClr name="Success Green">
      <a:srgbClr val="00A76D"/>
    </a:custClr>
    <a:custClr name="New Gartner Blue Tint3">
      <a:srgbClr val="C0D1E0"/>
    </a:custClr>
    <a:custClr name="Sky Tint3">
      <a:srgbClr val="DAF3FD"/>
    </a:custClr>
    <a:custClr name="White">
      <a:srgbClr val="FFFFFF"/>
    </a:custClr>
    <a:custClr name="White">
      <a:srgbClr val="FFFFFF"/>
    </a:custClr>
    <a:custClr name="Rose Tint3">
      <a:srgbClr val="F9C1D2"/>
    </a:custClr>
    <a:custClr name="Background Gray">
      <a:srgbClr val="F4F4F4"/>
    </a:custClr>
    <a:custClr name="White">
      <a:srgbClr val="FFFFFF"/>
    </a:custClr>
    <a:custClr name="White">
      <a:srgbClr val="FFFFFF"/>
    </a:custClr>
    <a:custClr name="White">
      <a:srgbClr val="FFFFFF"/>
    </a:custClr>
    <a:custClr name="White">
      <a:srgbClr val="FFFFFF"/>
    </a:custClr>
    <a:custClr name="New Gartner Blue Dark">
      <a:srgbClr val="355578"/>
    </a:custClr>
    <a:custClr name="Sky Dark">
      <a:srgbClr val="0074AD"/>
    </a:custClr>
    <a:custClr name="Tangerine Dark">
      <a:srgbClr val="932F18"/>
    </a:custClr>
    <a:custClr name="Lemon Dark">
      <a:srgbClr val="BF920B"/>
    </a:custClr>
    <a:custClr name="Rose Dark">
      <a:srgbClr val="AF0D43"/>
    </a:custClr>
    <a:custClr name="Steel Dark">
      <a:srgbClr val="535A54"/>
    </a:custClr>
    <a:custClr name="White">
      <a:srgbClr val="FFFFFF"/>
    </a:custClr>
    <a:custClr name="White">
      <a:srgbClr val="FFFFFF"/>
    </a:custClr>
    <a:custClr name="White">
      <a:srgbClr val="FFFFFF"/>
    </a:custClr>
    <a:custClr name="White">
      <a:srgbClr val="FFFFFF"/>
    </a:custClr>
  </a:custClrLst>
  <a:extLst>
    <a:ext uri="{05A4C25C-085E-4340-85A3-A5531E510DB2}">
      <thm15:themeFamily xmlns:thm15="http://schemas.microsoft.com/office/thememl/2012/main" name="2019_Gartner_Corporate_PPT_template_16x9-v2018-1204-002.potx" id="{BBA648B2-DA3E-4FB6-90FF-14FA4BC8EBA6}" vid="{C7526818-F4BE-4CE0-939B-3056AEC00F54}"/>
    </a:ext>
  </a:extLst>
</a:theme>
</file>

<file path=ppt/theme/theme13.xml><?xml version="1.0" encoding="utf-8"?>
<a:theme xmlns:a="http://schemas.openxmlformats.org/drawingml/2006/main" name="56_Blue bk accent color options">
  <a:themeElements>
    <a:clrScheme name="Dark Background">
      <a:dk1>
        <a:srgbClr val="000000"/>
      </a:dk1>
      <a:lt1>
        <a:srgbClr val="FFFFFF"/>
      </a:lt1>
      <a:dk2>
        <a:srgbClr val="002856"/>
      </a:dk2>
      <a:lt2>
        <a:srgbClr val="FFFFFF"/>
      </a:lt2>
      <a:accent1>
        <a:srgbClr val="FFFFFF"/>
      </a:accent1>
      <a:accent2>
        <a:srgbClr val="E2E4E4"/>
      </a:accent2>
      <a:accent3>
        <a:srgbClr val="A7AFAF"/>
      </a:accent3>
      <a:accent4>
        <a:srgbClr val="009AD7"/>
      </a:accent4>
      <a:accent5>
        <a:srgbClr val="FF540A"/>
      </a:accent5>
      <a:accent6>
        <a:srgbClr val="FEC10D"/>
      </a:accent6>
      <a:hlink>
        <a:srgbClr val="FFFFFF"/>
      </a:hlink>
      <a:folHlink>
        <a:srgbClr val="4C8EFF"/>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3D3D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rtlCol="0">
        <a:spAutoFit/>
      </a:bodyPr>
      <a:lstStyle>
        <a:defPPr>
          <a:defRPr dirty="0" smtClean="0"/>
        </a:defPPr>
      </a:lstStyle>
    </a:txDef>
  </a:objectDefaults>
  <a:extraClrSchemeLst/>
  <a:custClrLst>
    <a:custClr name="New Gartner Blue">
      <a:srgbClr val="002856"/>
    </a:custClr>
    <a:custClr name="Sky">
      <a:srgbClr val="009AD7"/>
    </a:custClr>
    <a:custClr name="Tangerine">
      <a:srgbClr val="FF540A"/>
    </a:custClr>
    <a:custClr name="Lemon">
      <a:srgbClr val="FEC10D"/>
    </a:custClr>
    <a:custClr name="Rose">
      <a:srgbClr val="E81159"/>
    </a:custClr>
    <a:custClr name="Steel">
      <a:srgbClr val="6F7878"/>
    </a:custClr>
    <a:custClr name="Black">
      <a:srgbClr val="000000"/>
    </a:custClr>
    <a:custClr name="White">
      <a:srgbClr val="FFFFFF"/>
    </a:custClr>
    <a:custClr name="White">
      <a:srgbClr val="FFFFFF"/>
    </a:custClr>
    <a:custClr name="Error Red">
      <a:srgbClr val="DE0A01"/>
    </a:custClr>
    <a:custClr name="New Gartner Blue Tint1">
      <a:srgbClr val="6E7D9D"/>
    </a:custClr>
    <a:custClr name="Sky Tint1">
      <a:srgbClr val="49C5F4"/>
    </a:custClr>
    <a:custClr name="Tangerine Tint1">
      <a:srgbClr val="F8AF79"/>
    </a:custClr>
    <a:custClr name="Lemon Tint1">
      <a:srgbClr val="FFE48E"/>
    </a:custClr>
    <a:custClr name="Rose Tint1">
      <a:srgbClr val="F4729D"/>
    </a:custClr>
    <a:custClr name="Steel Tint1">
      <a:srgbClr val="979D9D"/>
    </a:custClr>
    <a:custClr name="White">
      <a:srgbClr val="FFFFFF"/>
    </a:custClr>
    <a:custClr name="White">
      <a:srgbClr val="FFFFFF"/>
    </a:custClr>
    <a:custClr name="White">
      <a:srgbClr val="FFFFFF"/>
    </a:custClr>
    <a:custClr name="Warning Yellow">
      <a:srgbClr val="F5AB23"/>
    </a:custClr>
    <a:custClr name="New Gartner Blue Tint2">
      <a:srgbClr val="9AACC7"/>
    </a:custClr>
    <a:custClr name="Sky Tint2">
      <a:srgbClr val="91DCF8"/>
    </a:custClr>
    <a:custClr name="Tangerine Tint2">
      <a:srgbClr val="FBC9A6"/>
    </a:custClr>
    <a:custClr name="Lemon Tint2">
      <a:srgbClr val="FFEDB3"/>
    </a:custClr>
    <a:custClr name="Rose Tint2">
      <a:srgbClr val="F8A1BD"/>
    </a:custClr>
    <a:custClr name="Border Gray">
      <a:srgbClr val="D3D3D3"/>
    </a:custClr>
    <a:custClr name="White">
      <a:srgbClr val="FFFFFF"/>
    </a:custClr>
    <a:custClr name="White">
      <a:srgbClr val="FFFFFF"/>
    </a:custClr>
    <a:custClr name="White">
      <a:srgbClr val="FFFFFF"/>
    </a:custClr>
    <a:custClr name="Success Green">
      <a:srgbClr val="00A76D"/>
    </a:custClr>
    <a:custClr name="New Gartner Blue Tint3">
      <a:srgbClr val="C0D1E0"/>
    </a:custClr>
    <a:custClr name="Sky Tint3">
      <a:srgbClr val="DAF3FD"/>
    </a:custClr>
    <a:custClr name="White">
      <a:srgbClr val="FFFFFF"/>
    </a:custClr>
    <a:custClr name="White">
      <a:srgbClr val="FFFFFF"/>
    </a:custClr>
    <a:custClr name="Rose Tint3">
      <a:srgbClr val="F9C1D2"/>
    </a:custClr>
    <a:custClr name="Background Gray">
      <a:srgbClr val="F4F4F4"/>
    </a:custClr>
    <a:custClr name="White">
      <a:srgbClr val="FFFFFF"/>
    </a:custClr>
    <a:custClr name="White">
      <a:srgbClr val="FFFFFF"/>
    </a:custClr>
    <a:custClr name="White">
      <a:srgbClr val="FFFFFF"/>
    </a:custClr>
    <a:custClr name="White">
      <a:srgbClr val="FFFFFF"/>
    </a:custClr>
    <a:custClr name="New Gartner Blue Dark">
      <a:srgbClr val="355578"/>
    </a:custClr>
    <a:custClr name="Sky Dark">
      <a:srgbClr val="0074AD"/>
    </a:custClr>
    <a:custClr name="Tangerine Dark">
      <a:srgbClr val="932F18"/>
    </a:custClr>
    <a:custClr name="Lemon Dark">
      <a:srgbClr val="BF920B"/>
    </a:custClr>
    <a:custClr name="Rose Dark">
      <a:srgbClr val="AF0D43"/>
    </a:custClr>
    <a:custClr name="Steel Dark">
      <a:srgbClr val="535A54"/>
    </a:custClr>
    <a:custClr name="White">
      <a:srgbClr val="FFFFFF"/>
    </a:custClr>
    <a:custClr name="White">
      <a:srgbClr val="FFFFFF"/>
    </a:custClr>
    <a:custClr name="White">
      <a:srgbClr val="FFFFFF"/>
    </a:custClr>
    <a:custClr name="White">
      <a:srgbClr val="FFFFFF"/>
    </a:custClr>
  </a:custClrLst>
  <a:extLst>
    <a:ext uri="{05A4C25C-085E-4340-85A3-A5531E510DB2}">
      <thm15:themeFamily xmlns:thm15="http://schemas.microsoft.com/office/thememl/2012/main" name="2019_Gartner_Corporate_PPT_template_16x9-v2018-1204-002.potx" id="{BBA648B2-DA3E-4FB6-90FF-14FA4BC8EBA6}" vid="{C7526818-F4BE-4CE0-939B-3056AEC00F54}"/>
    </a:ext>
  </a:extLst>
</a:theme>
</file>

<file path=ppt/theme/theme14.xml><?xml version="1.0" encoding="utf-8"?>
<a:theme xmlns:a="http://schemas.openxmlformats.org/drawingml/2006/main" name="Office Theme">
  <a:themeElements>
    <a:clrScheme name="RIG-2015a">
      <a:dk1>
        <a:srgbClr val="000000"/>
      </a:dk1>
      <a:lt1>
        <a:srgbClr val="FFFFFF"/>
      </a:lt1>
      <a:dk2>
        <a:srgbClr val="FFFFFF"/>
      </a:dk2>
      <a:lt2>
        <a:srgbClr val="6E96D5"/>
      </a:lt2>
      <a:accent1>
        <a:srgbClr val="00529B"/>
      </a:accent1>
      <a:accent2>
        <a:srgbClr val="46A33F"/>
      </a:accent2>
      <a:accent3>
        <a:srgbClr val="E5550D"/>
      </a:accent3>
      <a:accent4>
        <a:srgbClr val="6E96D5"/>
      </a:accent4>
      <a:accent5>
        <a:srgbClr val="CDCDCD"/>
      </a:accent5>
      <a:accent6>
        <a:srgbClr val="AC0000"/>
      </a:accent6>
      <a:hlink>
        <a:srgbClr val="6E96D5"/>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ue bk accent color options">
  <a:themeElements>
    <a:clrScheme name="Dark Background">
      <a:dk1>
        <a:srgbClr val="000000"/>
      </a:dk1>
      <a:lt1>
        <a:srgbClr val="FFFFFF"/>
      </a:lt1>
      <a:dk2>
        <a:srgbClr val="002856"/>
      </a:dk2>
      <a:lt2>
        <a:srgbClr val="FFFFFF"/>
      </a:lt2>
      <a:accent1>
        <a:srgbClr val="FFFFFF"/>
      </a:accent1>
      <a:accent2>
        <a:srgbClr val="E2E4E4"/>
      </a:accent2>
      <a:accent3>
        <a:srgbClr val="A7AFAF"/>
      </a:accent3>
      <a:accent4>
        <a:srgbClr val="009AD7"/>
      </a:accent4>
      <a:accent5>
        <a:srgbClr val="FF540A"/>
      </a:accent5>
      <a:accent6>
        <a:srgbClr val="FEC10D"/>
      </a:accent6>
      <a:hlink>
        <a:srgbClr val="FFFFFF"/>
      </a:hlink>
      <a:folHlink>
        <a:srgbClr val="4C8EFF"/>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3D3D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rtlCol="0">
        <a:spAutoFit/>
      </a:bodyPr>
      <a:lstStyle>
        <a:defPPr>
          <a:defRPr dirty="0" smtClean="0"/>
        </a:defPPr>
      </a:lstStyle>
    </a:txDef>
  </a:objectDefaults>
  <a:extraClrSchemeLst/>
  <a:custClrLst>
    <a:custClr name="New Gartner Blue">
      <a:srgbClr val="002856"/>
    </a:custClr>
    <a:custClr name="Sky">
      <a:srgbClr val="009AD7"/>
    </a:custClr>
    <a:custClr name="Tangerine">
      <a:srgbClr val="FF540A"/>
    </a:custClr>
    <a:custClr name="Lemon">
      <a:srgbClr val="FEC10D"/>
    </a:custClr>
    <a:custClr name="Rose">
      <a:srgbClr val="E81159"/>
    </a:custClr>
    <a:custClr name="Steel">
      <a:srgbClr val="6F7878"/>
    </a:custClr>
    <a:custClr name="Black">
      <a:srgbClr val="000000"/>
    </a:custClr>
    <a:custClr name="White">
      <a:srgbClr val="FFFFFF"/>
    </a:custClr>
    <a:custClr name="White">
      <a:srgbClr val="FFFFFF"/>
    </a:custClr>
    <a:custClr name="Error Red">
      <a:srgbClr val="DE0A01"/>
    </a:custClr>
    <a:custClr name="New Gartner Blue Tint1">
      <a:srgbClr val="6E7D9D"/>
    </a:custClr>
    <a:custClr name="Sky Tint1">
      <a:srgbClr val="49C5F4"/>
    </a:custClr>
    <a:custClr name="Tangerine Tint1">
      <a:srgbClr val="F8AF79"/>
    </a:custClr>
    <a:custClr name="Lemon Tint1">
      <a:srgbClr val="FFE48E"/>
    </a:custClr>
    <a:custClr name="Rose Tint1">
      <a:srgbClr val="F4729D"/>
    </a:custClr>
    <a:custClr name="Steel Tint1">
      <a:srgbClr val="979D9D"/>
    </a:custClr>
    <a:custClr name="White">
      <a:srgbClr val="FFFFFF"/>
    </a:custClr>
    <a:custClr name="White">
      <a:srgbClr val="FFFFFF"/>
    </a:custClr>
    <a:custClr name="White">
      <a:srgbClr val="FFFFFF"/>
    </a:custClr>
    <a:custClr name="Warning Yellow">
      <a:srgbClr val="F5AB23"/>
    </a:custClr>
    <a:custClr name="New Gartner Blue Tint2">
      <a:srgbClr val="9AACC7"/>
    </a:custClr>
    <a:custClr name="Sky Tint2">
      <a:srgbClr val="91DCF8"/>
    </a:custClr>
    <a:custClr name="Tangerine Tint2">
      <a:srgbClr val="FBC9A6"/>
    </a:custClr>
    <a:custClr name="Lemon Tint2">
      <a:srgbClr val="FFEDB3"/>
    </a:custClr>
    <a:custClr name="Rose Tint2">
      <a:srgbClr val="F8A1BD"/>
    </a:custClr>
    <a:custClr name="Border Gray">
      <a:srgbClr val="D3D3D3"/>
    </a:custClr>
    <a:custClr name="White">
      <a:srgbClr val="FFFFFF"/>
    </a:custClr>
    <a:custClr name="White">
      <a:srgbClr val="FFFFFF"/>
    </a:custClr>
    <a:custClr name="White">
      <a:srgbClr val="FFFFFF"/>
    </a:custClr>
    <a:custClr name="Success Green">
      <a:srgbClr val="00A76D"/>
    </a:custClr>
    <a:custClr name="New Gartner Blue Tint3">
      <a:srgbClr val="C0D1E0"/>
    </a:custClr>
    <a:custClr name="Sky Tint3">
      <a:srgbClr val="DAF3FD"/>
    </a:custClr>
    <a:custClr name="White">
      <a:srgbClr val="FFFFFF"/>
    </a:custClr>
    <a:custClr name="White">
      <a:srgbClr val="FFFFFF"/>
    </a:custClr>
    <a:custClr name="Rose Tint3">
      <a:srgbClr val="F9C1D2"/>
    </a:custClr>
    <a:custClr name="Background Gray">
      <a:srgbClr val="F4F4F4"/>
    </a:custClr>
    <a:custClr name="White">
      <a:srgbClr val="FFFFFF"/>
    </a:custClr>
    <a:custClr name="White">
      <a:srgbClr val="FFFFFF"/>
    </a:custClr>
    <a:custClr name="White">
      <a:srgbClr val="FFFFFF"/>
    </a:custClr>
    <a:custClr name="White">
      <a:srgbClr val="FFFFFF"/>
    </a:custClr>
    <a:custClr name="New Gartner Blue Dark">
      <a:srgbClr val="355578"/>
    </a:custClr>
    <a:custClr name="Sky Dark">
      <a:srgbClr val="0074AD"/>
    </a:custClr>
    <a:custClr name="Tangerine Dark">
      <a:srgbClr val="932F18"/>
    </a:custClr>
    <a:custClr name="Lemon Dark">
      <a:srgbClr val="BF920B"/>
    </a:custClr>
    <a:custClr name="Rose Dark">
      <a:srgbClr val="AF0D43"/>
    </a:custClr>
    <a:custClr name="Steel Dark">
      <a:srgbClr val="535A54"/>
    </a:custClr>
    <a:custClr name="White">
      <a:srgbClr val="FFFFFF"/>
    </a:custClr>
    <a:custClr name="White">
      <a:srgbClr val="FFFFFF"/>
    </a:custClr>
    <a:custClr name="White">
      <a:srgbClr val="FFFFFF"/>
    </a:custClr>
    <a:custClr name="White">
      <a:srgbClr val="FFFFFF"/>
    </a:custClr>
  </a:custClrLst>
  <a:extLst>
    <a:ext uri="{05A4C25C-085E-4340-85A3-A5531E510DB2}">
      <thm15:themeFamily xmlns:thm15="http://schemas.microsoft.com/office/thememl/2012/main" name="2019_Gartner_Corporate_PPT_template_16x9-v2018-1204-002.potx" id="{BBA648B2-DA3E-4FB6-90FF-14FA4BC8EBA6}" vid="{C7526818-F4BE-4CE0-939B-3056AEC00F54}"/>
    </a:ext>
  </a:extLst>
</a:theme>
</file>

<file path=ppt/theme/theme3.xml><?xml version="1.0" encoding="utf-8"?>
<a:theme xmlns:a="http://schemas.openxmlformats.org/drawingml/2006/main" name="2_Blue bk accent color options">
  <a:themeElements>
    <a:clrScheme name="Dark Background">
      <a:dk1>
        <a:srgbClr val="000000"/>
      </a:dk1>
      <a:lt1>
        <a:srgbClr val="FFFFFF"/>
      </a:lt1>
      <a:dk2>
        <a:srgbClr val="002856"/>
      </a:dk2>
      <a:lt2>
        <a:srgbClr val="FFFFFF"/>
      </a:lt2>
      <a:accent1>
        <a:srgbClr val="FFFFFF"/>
      </a:accent1>
      <a:accent2>
        <a:srgbClr val="E2E4E4"/>
      </a:accent2>
      <a:accent3>
        <a:srgbClr val="A7AFAF"/>
      </a:accent3>
      <a:accent4>
        <a:srgbClr val="009AD7"/>
      </a:accent4>
      <a:accent5>
        <a:srgbClr val="FF540A"/>
      </a:accent5>
      <a:accent6>
        <a:srgbClr val="FEC10D"/>
      </a:accent6>
      <a:hlink>
        <a:srgbClr val="FFFFFF"/>
      </a:hlink>
      <a:folHlink>
        <a:srgbClr val="4C8EFF"/>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3D3D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rtlCol="0">
        <a:spAutoFit/>
      </a:bodyPr>
      <a:lstStyle>
        <a:defPPr>
          <a:defRPr dirty="0" smtClean="0"/>
        </a:defPPr>
      </a:lstStyle>
    </a:txDef>
  </a:objectDefaults>
  <a:extraClrSchemeLst/>
  <a:custClrLst>
    <a:custClr name="New Gartner Blue">
      <a:srgbClr val="002856"/>
    </a:custClr>
    <a:custClr name="Sky">
      <a:srgbClr val="009AD7"/>
    </a:custClr>
    <a:custClr name="Tangerine">
      <a:srgbClr val="FF540A"/>
    </a:custClr>
    <a:custClr name="Lemon">
      <a:srgbClr val="FEC10D"/>
    </a:custClr>
    <a:custClr name="Rose">
      <a:srgbClr val="E81159"/>
    </a:custClr>
    <a:custClr name="Steel">
      <a:srgbClr val="6F7878"/>
    </a:custClr>
    <a:custClr name="Black">
      <a:srgbClr val="000000"/>
    </a:custClr>
    <a:custClr name="White">
      <a:srgbClr val="FFFFFF"/>
    </a:custClr>
    <a:custClr name="White">
      <a:srgbClr val="FFFFFF"/>
    </a:custClr>
    <a:custClr name="Error Red">
      <a:srgbClr val="DE0A01"/>
    </a:custClr>
    <a:custClr name="New Gartner Blue Tint1">
      <a:srgbClr val="6E7D9D"/>
    </a:custClr>
    <a:custClr name="Sky Tint1">
      <a:srgbClr val="49C5F4"/>
    </a:custClr>
    <a:custClr name="Tangerine Tint1">
      <a:srgbClr val="F8AF79"/>
    </a:custClr>
    <a:custClr name="Lemon Tint1">
      <a:srgbClr val="FFE48E"/>
    </a:custClr>
    <a:custClr name="Rose Tint1">
      <a:srgbClr val="F4729D"/>
    </a:custClr>
    <a:custClr name="Steel Tint1">
      <a:srgbClr val="979D9D"/>
    </a:custClr>
    <a:custClr name="White">
      <a:srgbClr val="FFFFFF"/>
    </a:custClr>
    <a:custClr name="White">
      <a:srgbClr val="FFFFFF"/>
    </a:custClr>
    <a:custClr name="White">
      <a:srgbClr val="FFFFFF"/>
    </a:custClr>
    <a:custClr name="Warning Yellow">
      <a:srgbClr val="F5AB23"/>
    </a:custClr>
    <a:custClr name="New Gartner Blue Tint2">
      <a:srgbClr val="9AACC7"/>
    </a:custClr>
    <a:custClr name="Sky Tint2">
      <a:srgbClr val="91DCF8"/>
    </a:custClr>
    <a:custClr name="Tangerine Tint2">
      <a:srgbClr val="FBC9A6"/>
    </a:custClr>
    <a:custClr name="Lemon Tint2">
      <a:srgbClr val="FFEDB3"/>
    </a:custClr>
    <a:custClr name="Rose Tint2">
      <a:srgbClr val="F8A1BD"/>
    </a:custClr>
    <a:custClr name="Border Gray">
      <a:srgbClr val="D3D3D3"/>
    </a:custClr>
    <a:custClr name="White">
      <a:srgbClr val="FFFFFF"/>
    </a:custClr>
    <a:custClr name="White">
      <a:srgbClr val="FFFFFF"/>
    </a:custClr>
    <a:custClr name="White">
      <a:srgbClr val="FFFFFF"/>
    </a:custClr>
    <a:custClr name="Success Green">
      <a:srgbClr val="00A76D"/>
    </a:custClr>
    <a:custClr name="New Gartner Blue Tint3">
      <a:srgbClr val="C0D1E0"/>
    </a:custClr>
    <a:custClr name="Sky Tint3">
      <a:srgbClr val="DAF3FD"/>
    </a:custClr>
    <a:custClr name="White">
      <a:srgbClr val="FFFFFF"/>
    </a:custClr>
    <a:custClr name="White">
      <a:srgbClr val="FFFFFF"/>
    </a:custClr>
    <a:custClr name="Rose Tint3">
      <a:srgbClr val="F9C1D2"/>
    </a:custClr>
    <a:custClr name="Background Gray">
      <a:srgbClr val="F4F4F4"/>
    </a:custClr>
    <a:custClr name="White">
      <a:srgbClr val="FFFFFF"/>
    </a:custClr>
    <a:custClr name="White">
      <a:srgbClr val="FFFFFF"/>
    </a:custClr>
    <a:custClr name="White">
      <a:srgbClr val="FFFFFF"/>
    </a:custClr>
    <a:custClr name="White">
      <a:srgbClr val="FFFFFF"/>
    </a:custClr>
    <a:custClr name="New Gartner Blue Dark">
      <a:srgbClr val="355578"/>
    </a:custClr>
    <a:custClr name="Sky Dark">
      <a:srgbClr val="0074AD"/>
    </a:custClr>
    <a:custClr name="Tangerine Dark">
      <a:srgbClr val="932F18"/>
    </a:custClr>
    <a:custClr name="Lemon Dark">
      <a:srgbClr val="BF920B"/>
    </a:custClr>
    <a:custClr name="Rose Dark">
      <a:srgbClr val="AF0D43"/>
    </a:custClr>
    <a:custClr name="Steel Dark">
      <a:srgbClr val="535A54"/>
    </a:custClr>
    <a:custClr name="White">
      <a:srgbClr val="FFFFFF"/>
    </a:custClr>
    <a:custClr name="White">
      <a:srgbClr val="FFFFFF"/>
    </a:custClr>
    <a:custClr name="White">
      <a:srgbClr val="FFFFFF"/>
    </a:custClr>
    <a:custClr name="White">
      <a:srgbClr val="FFFFFF"/>
    </a:custClr>
  </a:custClrLst>
  <a:extLst>
    <a:ext uri="{05A4C25C-085E-4340-85A3-A5531E510DB2}">
      <thm15:themeFamily xmlns:thm15="http://schemas.microsoft.com/office/thememl/2012/main" name="2019_Gartner_Corporate_PPT_template_16x9-v2018-1204-002.potx" id="{BBA648B2-DA3E-4FB6-90FF-14FA4BC8EBA6}" vid="{C7526818-F4BE-4CE0-939B-3056AEC00F54}"/>
    </a:ext>
  </a:extLst>
</a:theme>
</file>

<file path=ppt/theme/theme4.xml><?xml version="1.0" encoding="utf-8"?>
<a:theme xmlns:a="http://schemas.openxmlformats.org/drawingml/2006/main" name="6_Blue bk accent color options">
  <a:themeElements>
    <a:clrScheme name="Dark Background">
      <a:dk1>
        <a:srgbClr val="000000"/>
      </a:dk1>
      <a:lt1>
        <a:srgbClr val="FFFFFF"/>
      </a:lt1>
      <a:dk2>
        <a:srgbClr val="002856"/>
      </a:dk2>
      <a:lt2>
        <a:srgbClr val="FFFFFF"/>
      </a:lt2>
      <a:accent1>
        <a:srgbClr val="FFFFFF"/>
      </a:accent1>
      <a:accent2>
        <a:srgbClr val="E2E4E4"/>
      </a:accent2>
      <a:accent3>
        <a:srgbClr val="A7AFAF"/>
      </a:accent3>
      <a:accent4>
        <a:srgbClr val="009AD7"/>
      </a:accent4>
      <a:accent5>
        <a:srgbClr val="FF540A"/>
      </a:accent5>
      <a:accent6>
        <a:srgbClr val="FEC10D"/>
      </a:accent6>
      <a:hlink>
        <a:srgbClr val="FFFFFF"/>
      </a:hlink>
      <a:folHlink>
        <a:srgbClr val="4C8EFF"/>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3D3D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rtlCol="0">
        <a:spAutoFit/>
      </a:bodyPr>
      <a:lstStyle>
        <a:defPPr>
          <a:defRPr dirty="0" smtClean="0"/>
        </a:defPPr>
      </a:lstStyle>
    </a:txDef>
  </a:objectDefaults>
  <a:extraClrSchemeLst/>
  <a:custClrLst>
    <a:custClr name="New Gartner Blue">
      <a:srgbClr val="002856"/>
    </a:custClr>
    <a:custClr name="Sky">
      <a:srgbClr val="009AD7"/>
    </a:custClr>
    <a:custClr name="Tangerine">
      <a:srgbClr val="FF540A"/>
    </a:custClr>
    <a:custClr name="Lemon">
      <a:srgbClr val="FEC10D"/>
    </a:custClr>
    <a:custClr name="Rose">
      <a:srgbClr val="E81159"/>
    </a:custClr>
    <a:custClr name="Steel">
      <a:srgbClr val="6F7878"/>
    </a:custClr>
    <a:custClr name="Black">
      <a:srgbClr val="000000"/>
    </a:custClr>
    <a:custClr name="White">
      <a:srgbClr val="FFFFFF"/>
    </a:custClr>
    <a:custClr name="White">
      <a:srgbClr val="FFFFFF"/>
    </a:custClr>
    <a:custClr name="Error Red">
      <a:srgbClr val="DE0A01"/>
    </a:custClr>
    <a:custClr name="New Gartner Blue Tint1">
      <a:srgbClr val="6E7D9D"/>
    </a:custClr>
    <a:custClr name="Sky Tint1">
      <a:srgbClr val="49C5F4"/>
    </a:custClr>
    <a:custClr name="Tangerine Tint1">
      <a:srgbClr val="F8AF79"/>
    </a:custClr>
    <a:custClr name="Lemon Tint1">
      <a:srgbClr val="FFE48E"/>
    </a:custClr>
    <a:custClr name="Rose Tint1">
      <a:srgbClr val="F4729D"/>
    </a:custClr>
    <a:custClr name="Steel Tint1">
      <a:srgbClr val="979D9D"/>
    </a:custClr>
    <a:custClr name="White">
      <a:srgbClr val="FFFFFF"/>
    </a:custClr>
    <a:custClr name="White">
      <a:srgbClr val="FFFFFF"/>
    </a:custClr>
    <a:custClr name="White">
      <a:srgbClr val="FFFFFF"/>
    </a:custClr>
    <a:custClr name="Warning Yellow">
      <a:srgbClr val="F5AB23"/>
    </a:custClr>
    <a:custClr name="New Gartner Blue Tint2">
      <a:srgbClr val="9AACC7"/>
    </a:custClr>
    <a:custClr name="Sky Tint2">
      <a:srgbClr val="91DCF8"/>
    </a:custClr>
    <a:custClr name="Tangerine Tint2">
      <a:srgbClr val="FBC9A6"/>
    </a:custClr>
    <a:custClr name="Lemon Tint2">
      <a:srgbClr val="FFEDB3"/>
    </a:custClr>
    <a:custClr name="Rose Tint2">
      <a:srgbClr val="F8A1BD"/>
    </a:custClr>
    <a:custClr name="Border Gray">
      <a:srgbClr val="D3D3D3"/>
    </a:custClr>
    <a:custClr name="White">
      <a:srgbClr val="FFFFFF"/>
    </a:custClr>
    <a:custClr name="White">
      <a:srgbClr val="FFFFFF"/>
    </a:custClr>
    <a:custClr name="White">
      <a:srgbClr val="FFFFFF"/>
    </a:custClr>
    <a:custClr name="Success Green">
      <a:srgbClr val="00A76D"/>
    </a:custClr>
    <a:custClr name="New Gartner Blue Tint3">
      <a:srgbClr val="C0D1E0"/>
    </a:custClr>
    <a:custClr name="Sky Tint3">
      <a:srgbClr val="DAF3FD"/>
    </a:custClr>
    <a:custClr name="White">
      <a:srgbClr val="FFFFFF"/>
    </a:custClr>
    <a:custClr name="White">
      <a:srgbClr val="FFFFFF"/>
    </a:custClr>
    <a:custClr name="Rose Tint3">
      <a:srgbClr val="F9C1D2"/>
    </a:custClr>
    <a:custClr name="Background Gray">
      <a:srgbClr val="F4F4F4"/>
    </a:custClr>
    <a:custClr name="White">
      <a:srgbClr val="FFFFFF"/>
    </a:custClr>
    <a:custClr name="White">
      <a:srgbClr val="FFFFFF"/>
    </a:custClr>
    <a:custClr name="White">
      <a:srgbClr val="FFFFFF"/>
    </a:custClr>
    <a:custClr name="White">
      <a:srgbClr val="FFFFFF"/>
    </a:custClr>
    <a:custClr name="New Gartner Blue Dark">
      <a:srgbClr val="355578"/>
    </a:custClr>
    <a:custClr name="Sky Dark">
      <a:srgbClr val="0074AD"/>
    </a:custClr>
    <a:custClr name="Tangerine Dark">
      <a:srgbClr val="932F18"/>
    </a:custClr>
    <a:custClr name="Lemon Dark">
      <a:srgbClr val="BF920B"/>
    </a:custClr>
    <a:custClr name="Rose Dark">
      <a:srgbClr val="AF0D43"/>
    </a:custClr>
    <a:custClr name="Steel Dark">
      <a:srgbClr val="535A54"/>
    </a:custClr>
    <a:custClr name="White">
      <a:srgbClr val="FFFFFF"/>
    </a:custClr>
    <a:custClr name="White">
      <a:srgbClr val="FFFFFF"/>
    </a:custClr>
    <a:custClr name="White">
      <a:srgbClr val="FFFFFF"/>
    </a:custClr>
    <a:custClr name="White">
      <a:srgbClr val="FFFFFF"/>
    </a:custClr>
  </a:custClrLst>
  <a:extLst>
    <a:ext uri="{05A4C25C-085E-4340-85A3-A5531E510DB2}">
      <thm15:themeFamily xmlns:thm15="http://schemas.microsoft.com/office/thememl/2012/main" name="2019_Gartner_Corporate_PPT_template_16x9-v2018-1204-002.potx" id="{BBA648B2-DA3E-4FB6-90FF-14FA4BC8EBA6}" vid="{C7526818-F4BE-4CE0-939B-3056AEC00F54}"/>
    </a:ext>
  </a:extLst>
</a:theme>
</file>

<file path=ppt/theme/theme5.xml><?xml version="1.0" encoding="utf-8"?>
<a:theme xmlns:a="http://schemas.openxmlformats.org/drawingml/2006/main" name="34_Blue bk accent color options">
  <a:themeElements>
    <a:clrScheme name="Dark Background">
      <a:dk1>
        <a:srgbClr val="000000"/>
      </a:dk1>
      <a:lt1>
        <a:srgbClr val="FFFFFF"/>
      </a:lt1>
      <a:dk2>
        <a:srgbClr val="002856"/>
      </a:dk2>
      <a:lt2>
        <a:srgbClr val="FFFFFF"/>
      </a:lt2>
      <a:accent1>
        <a:srgbClr val="FFFFFF"/>
      </a:accent1>
      <a:accent2>
        <a:srgbClr val="E2E4E4"/>
      </a:accent2>
      <a:accent3>
        <a:srgbClr val="A7AFAF"/>
      </a:accent3>
      <a:accent4>
        <a:srgbClr val="009AD7"/>
      </a:accent4>
      <a:accent5>
        <a:srgbClr val="FF540A"/>
      </a:accent5>
      <a:accent6>
        <a:srgbClr val="FEC10D"/>
      </a:accent6>
      <a:hlink>
        <a:srgbClr val="FFFFFF"/>
      </a:hlink>
      <a:folHlink>
        <a:srgbClr val="4C8EFF"/>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3D3D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rtlCol="0">
        <a:spAutoFit/>
      </a:bodyPr>
      <a:lstStyle>
        <a:defPPr>
          <a:defRPr dirty="0" smtClean="0"/>
        </a:defPPr>
      </a:lstStyle>
    </a:txDef>
  </a:objectDefaults>
  <a:extraClrSchemeLst/>
  <a:custClrLst>
    <a:custClr name="New Gartner Blue">
      <a:srgbClr val="002856"/>
    </a:custClr>
    <a:custClr name="Sky">
      <a:srgbClr val="009AD7"/>
    </a:custClr>
    <a:custClr name="Tangerine">
      <a:srgbClr val="FF540A"/>
    </a:custClr>
    <a:custClr name="Lemon">
      <a:srgbClr val="FEC10D"/>
    </a:custClr>
    <a:custClr name="Rose">
      <a:srgbClr val="E81159"/>
    </a:custClr>
    <a:custClr name="Steel">
      <a:srgbClr val="6F7878"/>
    </a:custClr>
    <a:custClr name="Black">
      <a:srgbClr val="000000"/>
    </a:custClr>
    <a:custClr name="White">
      <a:srgbClr val="FFFFFF"/>
    </a:custClr>
    <a:custClr name="White">
      <a:srgbClr val="FFFFFF"/>
    </a:custClr>
    <a:custClr name="Error Red">
      <a:srgbClr val="DE0A01"/>
    </a:custClr>
    <a:custClr name="New Gartner Blue Tint1">
      <a:srgbClr val="6E7D9D"/>
    </a:custClr>
    <a:custClr name="Sky Tint1">
      <a:srgbClr val="49C5F4"/>
    </a:custClr>
    <a:custClr name="Tangerine Tint1">
      <a:srgbClr val="F8AF79"/>
    </a:custClr>
    <a:custClr name="Lemon Tint1">
      <a:srgbClr val="FFE48E"/>
    </a:custClr>
    <a:custClr name="Rose Tint1">
      <a:srgbClr val="F4729D"/>
    </a:custClr>
    <a:custClr name="Steel Tint1">
      <a:srgbClr val="979D9D"/>
    </a:custClr>
    <a:custClr name="White">
      <a:srgbClr val="FFFFFF"/>
    </a:custClr>
    <a:custClr name="White">
      <a:srgbClr val="FFFFFF"/>
    </a:custClr>
    <a:custClr name="White">
      <a:srgbClr val="FFFFFF"/>
    </a:custClr>
    <a:custClr name="Warning Yellow">
      <a:srgbClr val="F5AB23"/>
    </a:custClr>
    <a:custClr name="New Gartner Blue Tint2">
      <a:srgbClr val="9AACC7"/>
    </a:custClr>
    <a:custClr name="Sky Tint2">
      <a:srgbClr val="91DCF8"/>
    </a:custClr>
    <a:custClr name="Tangerine Tint2">
      <a:srgbClr val="FBC9A6"/>
    </a:custClr>
    <a:custClr name="Lemon Tint2">
      <a:srgbClr val="FFEDB3"/>
    </a:custClr>
    <a:custClr name="Rose Tint2">
      <a:srgbClr val="F8A1BD"/>
    </a:custClr>
    <a:custClr name="Border Gray">
      <a:srgbClr val="D3D3D3"/>
    </a:custClr>
    <a:custClr name="White">
      <a:srgbClr val="FFFFFF"/>
    </a:custClr>
    <a:custClr name="White">
      <a:srgbClr val="FFFFFF"/>
    </a:custClr>
    <a:custClr name="White">
      <a:srgbClr val="FFFFFF"/>
    </a:custClr>
    <a:custClr name="Success Green">
      <a:srgbClr val="00A76D"/>
    </a:custClr>
    <a:custClr name="New Gartner Blue Tint3">
      <a:srgbClr val="C0D1E0"/>
    </a:custClr>
    <a:custClr name="Sky Tint3">
      <a:srgbClr val="DAF3FD"/>
    </a:custClr>
    <a:custClr name="White">
      <a:srgbClr val="FFFFFF"/>
    </a:custClr>
    <a:custClr name="White">
      <a:srgbClr val="FFFFFF"/>
    </a:custClr>
    <a:custClr name="Rose Tint3">
      <a:srgbClr val="F9C1D2"/>
    </a:custClr>
    <a:custClr name="Background Gray">
      <a:srgbClr val="F4F4F4"/>
    </a:custClr>
    <a:custClr name="White">
      <a:srgbClr val="FFFFFF"/>
    </a:custClr>
    <a:custClr name="White">
      <a:srgbClr val="FFFFFF"/>
    </a:custClr>
    <a:custClr name="White">
      <a:srgbClr val="FFFFFF"/>
    </a:custClr>
    <a:custClr name="White">
      <a:srgbClr val="FFFFFF"/>
    </a:custClr>
    <a:custClr name="New Gartner Blue Dark">
      <a:srgbClr val="355578"/>
    </a:custClr>
    <a:custClr name="Sky Dark">
      <a:srgbClr val="0074AD"/>
    </a:custClr>
    <a:custClr name="Tangerine Dark">
      <a:srgbClr val="932F18"/>
    </a:custClr>
    <a:custClr name="Lemon Dark">
      <a:srgbClr val="BF920B"/>
    </a:custClr>
    <a:custClr name="Rose Dark">
      <a:srgbClr val="AF0D43"/>
    </a:custClr>
    <a:custClr name="Steel Dark">
      <a:srgbClr val="535A54"/>
    </a:custClr>
    <a:custClr name="White">
      <a:srgbClr val="FFFFFF"/>
    </a:custClr>
    <a:custClr name="White">
      <a:srgbClr val="FFFFFF"/>
    </a:custClr>
    <a:custClr name="White">
      <a:srgbClr val="FFFFFF"/>
    </a:custClr>
    <a:custClr name="White">
      <a:srgbClr val="FFFFFF"/>
    </a:custClr>
  </a:custClrLst>
  <a:extLst>
    <a:ext uri="{05A4C25C-085E-4340-85A3-A5531E510DB2}">
      <thm15:themeFamily xmlns:thm15="http://schemas.microsoft.com/office/thememl/2012/main" name="2019_Gartner_Corporate_PPT_template_16x9-v2018-1204-002.potx" id="{BBA648B2-DA3E-4FB6-90FF-14FA4BC8EBA6}" vid="{C7526818-F4BE-4CE0-939B-3056AEC00F54}"/>
    </a:ext>
  </a:extLst>
</a:theme>
</file>

<file path=ppt/theme/theme6.xml><?xml version="1.0" encoding="utf-8"?>
<a:theme xmlns:a="http://schemas.openxmlformats.org/drawingml/2006/main" name="105_Blue bk accent color options">
  <a:themeElements>
    <a:clrScheme name="Dark Background">
      <a:dk1>
        <a:srgbClr val="000000"/>
      </a:dk1>
      <a:lt1>
        <a:srgbClr val="FFFFFF"/>
      </a:lt1>
      <a:dk2>
        <a:srgbClr val="002856"/>
      </a:dk2>
      <a:lt2>
        <a:srgbClr val="FFFFFF"/>
      </a:lt2>
      <a:accent1>
        <a:srgbClr val="FFFFFF"/>
      </a:accent1>
      <a:accent2>
        <a:srgbClr val="E2E4E4"/>
      </a:accent2>
      <a:accent3>
        <a:srgbClr val="A7AFAF"/>
      </a:accent3>
      <a:accent4>
        <a:srgbClr val="009AD7"/>
      </a:accent4>
      <a:accent5>
        <a:srgbClr val="FF540A"/>
      </a:accent5>
      <a:accent6>
        <a:srgbClr val="FEC10D"/>
      </a:accent6>
      <a:hlink>
        <a:srgbClr val="FFFFFF"/>
      </a:hlink>
      <a:folHlink>
        <a:srgbClr val="4C8EFF"/>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3D3D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rtlCol="0">
        <a:spAutoFit/>
      </a:bodyPr>
      <a:lstStyle>
        <a:defPPr>
          <a:defRPr dirty="0" smtClean="0"/>
        </a:defPPr>
      </a:lstStyle>
    </a:txDef>
  </a:objectDefaults>
  <a:extraClrSchemeLst/>
  <a:custClrLst>
    <a:custClr name="New Gartner Blue">
      <a:srgbClr val="002856"/>
    </a:custClr>
    <a:custClr name="Sky">
      <a:srgbClr val="009AD7"/>
    </a:custClr>
    <a:custClr name="Tangerine">
      <a:srgbClr val="FF540A"/>
    </a:custClr>
    <a:custClr name="Lemon">
      <a:srgbClr val="FEC10D"/>
    </a:custClr>
    <a:custClr name="Rose">
      <a:srgbClr val="E81159"/>
    </a:custClr>
    <a:custClr name="Steel">
      <a:srgbClr val="6F7878"/>
    </a:custClr>
    <a:custClr name="Black">
      <a:srgbClr val="000000"/>
    </a:custClr>
    <a:custClr name="White">
      <a:srgbClr val="FFFFFF"/>
    </a:custClr>
    <a:custClr name="White">
      <a:srgbClr val="FFFFFF"/>
    </a:custClr>
    <a:custClr name="Error Red">
      <a:srgbClr val="DE0A01"/>
    </a:custClr>
    <a:custClr name="New Gartner Blue Tint1">
      <a:srgbClr val="6E7D9D"/>
    </a:custClr>
    <a:custClr name="Sky Tint1">
      <a:srgbClr val="49C5F4"/>
    </a:custClr>
    <a:custClr name="Tangerine Tint1">
      <a:srgbClr val="F8AF79"/>
    </a:custClr>
    <a:custClr name="Lemon Tint1">
      <a:srgbClr val="FFE48E"/>
    </a:custClr>
    <a:custClr name="Rose Tint1">
      <a:srgbClr val="F4729D"/>
    </a:custClr>
    <a:custClr name="Steel Tint1">
      <a:srgbClr val="979D9D"/>
    </a:custClr>
    <a:custClr name="White">
      <a:srgbClr val="FFFFFF"/>
    </a:custClr>
    <a:custClr name="White">
      <a:srgbClr val="FFFFFF"/>
    </a:custClr>
    <a:custClr name="White">
      <a:srgbClr val="FFFFFF"/>
    </a:custClr>
    <a:custClr name="Warning Yellow">
      <a:srgbClr val="F5AB23"/>
    </a:custClr>
    <a:custClr name="New Gartner Blue Tint2">
      <a:srgbClr val="9AACC7"/>
    </a:custClr>
    <a:custClr name="Sky Tint2">
      <a:srgbClr val="91DCF8"/>
    </a:custClr>
    <a:custClr name="Tangerine Tint2">
      <a:srgbClr val="FBC9A6"/>
    </a:custClr>
    <a:custClr name="Lemon Tint2">
      <a:srgbClr val="FFEDB3"/>
    </a:custClr>
    <a:custClr name="Rose Tint2">
      <a:srgbClr val="F8A1BD"/>
    </a:custClr>
    <a:custClr name="Border Gray">
      <a:srgbClr val="D3D3D3"/>
    </a:custClr>
    <a:custClr name="White">
      <a:srgbClr val="FFFFFF"/>
    </a:custClr>
    <a:custClr name="White">
      <a:srgbClr val="FFFFFF"/>
    </a:custClr>
    <a:custClr name="White">
      <a:srgbClr val="FFFFFF"/>
    </a:custClr>
    <a:custClr name="Success Green">
      <a:srgbClr val="00A76D"/>
    </a:custClr>
    <a:custClr name="New Gartner Blue Tint3">
      <a:srgbClr val="C0D1E0"/>
    </a:custClr>
    <a:custClr name="Sky Tint3">
      <a:srgbClr val="DAF3FD"/>
    </a:custClr>
    <a:custClr name="White">
      <a:srgbClr val="FFFFFF"/>
    </a:custClr>
    <a:custClr name="White">
      <a:srgbClr val="FFFFFF"/>
    </a:custClr>
    <a:custClr name="Rose Tint3">
      <a:srgbClr val="F9C1D2"/>
    </a:custClr>
    <a:custClr name="Background Gray">
      <a:srgbClr val="F4F4F4"/>
    </a:custClr>
    <a:custClr name="White">
      <a:srgbClr val="FFFFFF"/>
    </a:custClr>
    <a:custClr name="White">
      <a:srgbClr val="FFFFFF"/>
    </a:custClr>
    <a:custClr name="White">
      <a:srgbClr val="FFFFFF"/>
    </a:custClr>
    <a:custClr name="White">
      <a:srgbClr val="FFFFFF"/>
    </a:custClr>
    <a:custClr name="New Gartner Blue Dark">
      <a:srgbClr val="355578"/>
    </a:custClr>
    <a:custClr name="Sky Dark">
      <a:srgbClr val="0074AD"/>
    </a:custClr>
    <a:custClr name="Tangerine Dark">
      <a:srgbClr val="932F18"/>
    </a:custClr>
    <a:custClr name="Lemon Dark">
      <a:srgbClr val="BF920B"/>
    </a:custClr>
    <a:custClr name="Rose Dark">
      <a:srgbClr val="AF0D43"/>
    </a:custClr>
    <a:custClr name="Steel Dark">
      <a:srgbClr val="535A54"/>
    </a:custClr>
    <a:custClr name="White">
      <a:srgbClr val="FFFFFF"/>
    </a:custClr>
    <a:custClr name="White">
      <a:srgbClr val="FFFFFF"/>
    </a:custClr>
    <a:custClr name="White">
      <a:srgbClr val="FFFFFF"/>
    </a:custClr>
    <a:custClr name="White">
      <a:srgbClr val="FFFFFF"/>
    </a:custClr>
  </a:custClrLst>
  <a:extLst>
    <a:ext uri="{05A4C25C-085E-4340-85A3-A5531E510DB2}">
      <thm15:themeFamily xmlns:thm15="http://schemas.microsoft.com/office/thememl/2012/main" name="2019_Gartner_Corporate_PPT_template_16x9-v2018-1204-002.potx" id="{BBA648B2-DA3E-4FB6-90FF-14FA4BC8EBA6}" vid="{C7526818-F4BE-4CE0-939B-3056AEC00F54}"/>
    </a:ext>
  </a:extLst>
</a:theme>
</file>

<file path=ppt/theme/theme7.xml><?xml version="1.0" encoding="utf-8"?>
<a:theme xmlns:a="http://schemas.openxmlformats.org/drawingml/2006/main" name="108_Blue bk accent color options">
  <a:themeElements>
    <a:clrScheme name="Dark Background">
      <a:dk1>
        <a:srgbClr val="000000"/>
      </a:dk1>
      <a:lt1>
        <a:srgbClr val="FFFFFF"/>
      </a:lt1>
      <a:dk2>
        <a:srgbClr val="002856"/>
      </a:dk2>
      <a:lt2>
        <a:srgbClr val="FFFFFF"/>
      </a:lt2>
      <a:accent1>
        <a:srgbClr val="FFFFFF"/>
      </a:accent1>
      <a:accent2>
        <a:srgbClr val="E2E4E4"/>
      </a:accent2>
      <a:accent3>
        <a:srgbClr val="A7AFAF"/>
      </a:accent3>
      <a:accent4>
        <a:srgbClr val="009AD7"/>
      </a:accent4>
      <a:accent5>
        <a:srgbClr val="FF540A"/>
      </a:accent5>
      <a:accent6>
        <a:srgbClr val="FEC10D"/>
      </a:accent6>
      <a:hlink>
        <a:srgbClr val="FFFFFF"/>
      </a:hlink>
      <a:folHlink>
        <a:srgbClr val="4C8EFF"/>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3D3D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rtlCol="0">
        <a:spAutoFit/>
      </a:bodyPr>
      <a:lstStyle>
        <a:defPPr>
          <a:defRPr dirty="0" smtClean="0"/>
        </a:defPPr>
      </a:lstStyle>
    </a:txDef>
  </a:objectDefaults>
  <a:extraClrSchemeLst/>
  <a:custClrLst>
    <a:custClr name="New Gartner Blue">
      <a:srgbClr val="002856"/>
    </a:custClr>
    <a:custClr name="Sky">
      <a:srgbClr val="009AD7"/>
    </a:custClr>
    <a:custClr name="Tangerine">
      <a:srgbClr val="FF540A"/>
    </a:custClr>
    <a:custClr name="Lemon">
      <a:srgbClr val="FEC10D"/>
    </a:custClr>
    <a:custClr name="Rose">
      <a:srgbClr val="E81159"/>
    </a:custClr>
    <a:custClr name="Steel">
      <a:srgbClr val="6F7878"/>
    </a:custClr>
    <a:custClr name="Black">
      <a:srgbClr val="000000"/>
    </a:custClr>
    <a:custClr name="White">
      <a:srgbClr val="FFFFFF"/>
    </a:custClr>
    <a:custClr name="White">
      <a:srgbClr val="FFFFFF"/>
    </a:custClr>
    <a:custClr name="Error Red">
      <a:srgbClr val="DE0A01"/>
    </a:custClr>
    <a:custClr name="New Gartner Blue Tint1">
      <a:srgbClr val="6E7D9D"/>
    </a:custClr>
    <a:custClr name="Sky Tint1">
      <a:srgbClr val="49C5F4"/>
    </a:custClr>
    <a:custClr name="Tangerine Tint1">
      <a:srgbClr val="F8AF79"/>
    </a:custClr>
    <a:custClr name="Lemon Tint1">
      <a:srgbClr val="FFE48E"/>
    </a:custClr>
    <a:custClr name="Rose Tint1">
      <a:srgbClr val="F4729D"/>
    </a:custClr>
    <a:custClr name="Steel Tint1">
      <a:srgbClr val="979D9D"/>
    </a:custClr>
    <a:custClr name="White">
      <a:srgbClr val="FFFFFF"/>
    </a:custClr>
    <a:custClr name="White">
      <a:srgbClr val="FFFFFF"/>
    </a:custClr>
    <a:custClr name="White">
      <a:srgbClr val="FFFFFF"/>
    </a:custClr>
    <a:custClr name="Warning Yellow">
      <a:srgbClr val="F5AB23"/>
    </a:custClr>
    <a:custClr name="New Gartner Blue Tint2">
      <a:srgbClr val="9AACC7"/>
    </a:custClr>
    <a:custClr name="Sky Tint2">
      <a:srgbClr val="91DCF8"/>
    </a:custClr>
    <a:custClr name="Tangerine Tint2">
      <a:srgbClr val="FBC9A6"/>
    </a:custClr>
    <a:custClr name="Lemon Tint2">
      <a:srgbClr val="FFEDB3"/>
    </a:custClr>
    <a:custClr name="Rose Tint2">
      <a:srgbClr val="F8A1BD"/>
    </a:custClr>
    <a:custClr name="Border Gray">
      <a:srgbClr val="D3D3D3"/>
    </a:custClr>
    <a:custClr name="White">
      <a:srgbClr val="FFFFFF"/>
    </a:custClr>
    <a:custClr name="White">
      <a:srgbClr val="FFFFFF"/>
    </a:custClr>
    <a:custClr name="White">
      <a:srgbClr val="FFFFFF"/>
    </a:custClr>
    <a:custClr name="Success Green">
      <a:srgbClr val="00A76D"/>
    </a:custClr>
    <a:custClr name="New Gartner Blue Tint3">
      <a:srgbClr val="C0D1E0"/>
    </a:custClr>
    <a:custClr name="Sky Tint3">
      <a:srgbClr val="DAF3FD"/>
    </a:custClr>
    <a:custClr name="White">
      <a:srgbClr val="FFFFFF"/>
    </a:custClr>
    <a:custClr name="White">
      <a:srgbClr val="FFFFFF"/>
    </a:custClr>
    <a:custClr name="Rose Tint3">
      <a:srgbClr val="F9C1D2"/>
    </a:custClr>
    <a:custClr name="Background Gray">
      <a:srgbClr val="F4F4F4"/>
    </a:custClr>
    <a:custClr name="White">
      <a:srgbClr val="FFFFFF"/>
    </a:custClr>
    <a:custClr name="White">
      <a:srgbClr val="FFFFFF"/>
    </a:custClr>
    <a:custClr name="White">
      <a:srgbClr val="FFFFFF"/>
    </a:custClr>
    <a:custClr name="White">
      <a:srgbClr val="FFFFFF"/>
    </a:custClr>
    <a:custClr name="New Gartner Blue Dark">
      <a:srgbClr val="355578"/>
    </a:custClr>
    <a:custClr name="Sky Dark">
      <a:srgbClr val="0074AD"/>
    </a:custClr>
    <a:custClr name="Tangerine Dark">
      <a:srgbClr val="932F18"/>
    </a:custClr>
    <a:custClr name="Lemon Dark">
      <a:srgbClr val="BF920B"/>
    </a:custClr>
    <a:custClr name="Rose Dark">
      <a:srgbClr val="AF0D43"/>
    </a:custClr>
    <a:custClr name="Steel Dark">
      <a:srgbClr val="535A54"/>
    </a:custClr>
    <a:custClr name="White">
      <a:srgbClr val="FFFFFF"/>
    </a:custClr>
    <a:custClr name="White">
      <a:srgbClr val="FFFFFF"/>
    </a:custClr>
    <a:custClr name="White">
      <a:srgbClr val="FFFFFF"/>
    </a:custClr>
    <a:custClr name="White">
      <a:srgbClr val="FFFFFF"/>
    </a:custClr>
  </a:custClrLst>
  <a:extLst>
    <a:ext uri="{05A4C25C-085E-4340-85A3-A5531E510DB2}">
      <thm15:themeFamily xmlns:thm15="http://schemas.microsoft.com/office/thememl/2012/main" name="2019_Gartner_Corporate_PPT_template_16x9-v2018-1204-002.potx" id="{BBA648B2-DA3E-4FB6-90FF-14FA4BC8EBA6}" vid="{C7526818-F4BE-4CE0-939B-3056AEC00F54}"/>
    </a:ext>
  </a:extLst>
</a:theme>
</file>

<file path=ppt/theme/theme8.xml><?xml version="1.0" encoding="utf-8"?>
<a:theme xmlns:a="http://schemas.openxmlformats.org/drawingml/2006/main" name="109_Blue bk accent color options">
  <a:themeElements>
    <a:clrScheme name="Dark Background">
      <a:dk1>
        <a:srgbClr val="000000"/>
      </a:dk1>
      <a:lt1>
        <a:srgbClr val="FFFFFF"/>
      </a:lt1>
      <a:dk2>
        <a:srgbClr val="002856"/>
      </a:dk2>
      <a:lt2>
        <a:srgbClr val="FFFFFF"/>
      </a:lt2>
      <a:accent1>
        <a:srgbClr val="FFFFFF"/>
      </a:accent1>
      <a:accent2>
        <a:srgbClr val="E2E4E4"/>
      </a:accent2>
      <a:accent3>
        <a:srgbClr val="A7AFAF"/>
      </a:accent3>
      <a:accent4>
        <a:srgbClr val="009AD7"/>
      </a:accent4>
      <a:accent5>
        <a:srgbClr val="FF540A"/>
      </a:accent5>
      <a:accent6>
        <a:srgbClr val="FEC10D"/>
      </a:accent6>
      <a:hlink>
        <a:srgbClr val="FFFFFF"/>
      </a:hlink>
      <a:folHlink>
        <a:srgbClr val="4C8EFF"/>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3D3D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rtlCol="0">
        <a:spAutoFit/>
      </a:bodyPr>
      <a:lstStyle>
        <a:defPPr>
          <a:defRPr dirty="0" smtClean="0"/>
        </a:defPPr>
      </a:lstStyle>
    </a:txDef>
  </a:objectDefaults>
  <a:extraClrSchemeLst/>
  <a:custClrLst>
    <a:custClr name="New Gartner Blue">
      <a:srgbClr val="002856"/>
    </a:custClr>
    <a:custClr name="Sky">
      <a:srgbClr val="009AD7"/>
    </a:custClr>
    <a:custClr name="Tangerine">
      <a:srgbClr val="FF540A"/>
    </a:custClr>
    <a:custClr name="Lemon">
      <a:srgbClr val="FEC10D"/>
    </a:custClr>
    <a:custClr name="Rose">
      <a:srgbClr val="E81159"/>
    </a:custClr>
    <a:custClr name="Steel">
      <a:srgbClr val="6F7878"/>
    </a:custClr>
    <a:custClr name="Black">
      <a:srgbClr val="000000"/>
    </a:custClr>
    <a:custClr name="White">
      <a:srgbClr val="FFFFFF"/>
    </a:custClr>
    <a:custClr name="White">
      <a:srgbClr val="FFFFFF"/>
    </a:custClr>
    <a:custClr name="Error Red">
      <a:srgbClr val="DE0A01"/>
    </a:custClr>
    <a:custClr name="New Gartner Blue Tint1">
      <a:srgbClr val="6E7D9D"/>
    </a:custClr>
    <a:custClr name="Sky Tint1">
      <a:srgbClr val="49C5F4"/>
    </a:custClr>
    <a:custClr name="Tangerine Tint1">
      <a:srgbClr val="F8AF79"/>
    </a:custClr>
    <a:custClr name="Lemon Tint1">
      <a:srgbClr val="FFE48E"/>
    </a:custClr>
    <a:custClr name="Rose Tint1">
      <a:srgbClr val="F4729D"/>
    </a:custClr>
    <a:custClr name="Steel Tint1">
      <a:srgbClr val="979D9D"/>
    </a:custClr>
    <a:custClr name="White">
      <a:srgbClr val="FFFFFF"/>
    </a:custClr>
    <a:custClr name="White">
      <a:srgbClr val="FFFFFF"/>
    </a:custClr>
    <a:custClr name="White">
      <a:srgbClr val="FFFFFF"/>
    </a:custClr>
    <a:custClr name="Warning Yellow">
      <a:srgbClr val="F5AB23"/>
    </a:custClr>
    <a:custClr name="New Gartner Blue Tint2">
      <a:srgbClr val="9AACC7"/>
    </a:custClr>
    <a:custClr name="Sky Tint2">
      <a:srgbClr val="91DCF8"/>
    </a:custClr>
    <a:custClr name="Tangerine Tint2">
      <a:srgbClr val="FBC9A6"/>
    </a:custClr>
    <a:custClr name="Lemon Tint2">
      <a:srgbClr val="FFEDB3"/>
    </a:custClr>
    <a:custClr name="Rose Tint2">
      <a:srgbClr val="F8A1BD"/>
    </a:custClr>
    <a:custClr name="Border Gray">
      <a:srgbClr val="D3D3D3"/>
    </a:custClr>
    <a:custClr name="White">
      <a:srgbClr val="FFFFFF"/>
    </a:custClr>
    <a:custClr name="White">
      <a:srgbClr val="FFFFFF"/>
    </a:custClr>
    <a:custClr name="White">
      <a:srgbClr val="FFFFFF"/>
    </a:custClr>
    <a:custClr name="Success Green">
      <a:srgbClr val="00A76D"/>
    </a:custClr>
    <a:custClr name="New Gartner Blue Tint3">
      <a:srgbClr val="C0D1E0"/>
    </a:custClr>
    <a:custClr name="Sky Tint3">
      <a:srgbClr val="DAF3FD"/>
    </a:custClr>
    <a:custClr name="White">
      <a:srgbClr val="FFFFFF"/>
    </a:custClr>
    <a:custClr name="White">
      <a:srgbClr val="FFFFFF"/>
    </a:custClr>
    <a:custClr name="Rose Tint3">
      <a:srgbClr val="F9C1D2"/>
    </a:custClr>
    <a:custClr name="Background Gray">
      <a:srgbClr val="F4F4F4"/>
    </a:custClr>
    <a:custClr name="White">
      <a:srgbClr val="FFFFFF"/>
    </a:custClr>
    <a:custClr name="White">
      <a:srgbClr val="FFFFFF"/>
    </a:custClr>
    <a:custClr name="White">
      <a:srgbClr val="FFFFFF"/>
    </a:custClr>
    <a:custClr name="White">
      <a:srgbClr val="FFFFFF"/>
    </a:custClr>
    <a:custClr name="New Gartner Blue Dark">
      <a:srgbClr val="355578"/>
    </a:custClr>
    <a:custClr name="Sky Dark">
      <a:srgbClr val="0074AD"/>
    </a:custClr>
    <a:custClr name="Tangerine Dark">
      <a:srgbClr val="932F18"/>
    </a:custClr>
    <a:custClr name="Lemon Dark">
      <a:srgbClr val="BF920B"/>
    </a:custClr>
    <a:custClr name="Rose Dark">
      <a:srgbClr val="AF0D43"/>
    </a:custClr>
    <a:custClr name="Steel Dark">
      <a:srgbClr val="535A54"/>
    </a:custClr>
    <a:custClr name="White">
      <a:srgbClr val="FFFFFF"/>
    </a:custClr>
    <a:custClr name="White">
      <a:srgbClr val="FFFFFF"/>
    </a:custClr>
    <a:custClr name="White">
      <a:srgbClr val="FFFFFF"/>
    </a:custClr>
    <a:custClr name="White">
      <a:srgbClr val="FFFFFF"/>
    </a:custClr>
  </a:custClrLst>
  <a:extLst>
    <a:ext uri="{05A4C25C-085E-4340-85A3-A5531E510DB2}">
      <thm15:themeFamily xmlns:thm15="http://schemas.microsoft.com/office/thememl/2012/main" name="2019_Gartner_Corporate_PPT_template_16x9-v2018-1204-002.potx" id="{BBA648B2-DA3E-4FB6-90FF-14FA4BC8EBA6}" vid="{C7526818-F4BE-4CE0-939B-3056AEC00F54}"/>
    </a:ext>
  </a:extLst>
</a:theme>
</file>

<file path=ppt/theme/theme9.xml><?xml version="1.0" encoding="utf-8"?>
<a:theme xmlns:a="http://schemas.openxmlformats.org/drawingml/2006/main" name="115_Blue bk accent color options">
  <a:themeElements>
    <a:clrScheme name="Dark Background">
      <a:dk1>
        <a:srgbClr val="000000"/>
      </a:dk1>
      <a:lt1>
        <a:srgbClr val="FFFFFF"/>
      </a:lt1>
      <a:dk2>
        <a:srgbClr val="002856"/>
      </a:dk2>
      <a:lt2>
        <a:srgbClr val="FFFFFF"/>
      </a:lt2>
      <a:accent1>
        <a:srgbClr val="FFFFFF"/>
      </a:accent1>
      <a:accent2>
        <a:srgbClr val="E2E4E4"/>
      </a:accent2>
      <a:accent3>
        <a:srgbClr val="A7AFAF"/>
      </a:accent3>
      <a:accent4>
        <a:srgbClr val="009AD7"/>
      </a:accent4>
      <a:accent5>
        <a:srgbClr val="FF540A"/>
      </a:accent5>
      <a:accent6>
        <a:srgbClr val="FEC10D"/>
      </a:accent6>
      <a:hlink>
        <a:srgbClr val="FFFFFF"/>
      </a:hlink>
      <a:folHlink>
        <a:srgbClr val="4C8EFF"/>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3D3D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rtlCol="0">
        <a:spAutoFit/>
      </a:bodyPr>
      <a:lstStyle>
        <a:defPPr>
          <a:defRPr dirty="0" smtClean="0"/>
        </a:defPPr>
      </a:lstStyle>
    </a:txDef>
  </a:objectDefaults>
  <a:extraClrSchemeLst/>
  <a:custClrLst>
    <a:custClr name="New Gartner Blue">
      <a:srgbClr val="002856"/>
    </a:custClr>
    <a:custClr name="Sky">
      <a:srgbClr val="009AD7"/>
    </a:custClr>
    <a:custClr name="Tangerine">
      <a:srgbClr val="FF540A"/>
    </a:custClr>
    <a:custClr name="Lemon">
      <a:srgbClr val="FEC10D"/>
    </a:custClr>
    <a:custClr name="Rose">
      <a:srgbClr val="E81159"/>
    </a:custClr>
    <a:custClr name="Steel">
      <a:srgbClr val="6F7878"/>
    </a:custClr>
    <a:custClr name="Black">
      <a:srgbClr val="000000"/>
    </a:custClr>
    <a:custClr name="White">
      <a:srgbClr val="FFFFFF"/>
    </a:custClr>
    <a:custClr name="White">
      <a:srgbClr val="FFFFFF"/>
    </a:custClr>
    <a:custClr name="Error Red">
      <a:srgbClr val="DE0A01"/>
    </a:custClr>
    <a:custClr name="New Gartner Blue Tint1">
      <a:srgbClr val="6E7D9D"/>
    </a:custClr>
    <a:custClr name="Sky Tint1">
      <a:srgbClr val="49C5F4"/>
    </a:custClr>
    <a:custClr name="Tangerine Tint1">
      <a:srgbClr val="F8AF79"/>
    </a:custClr>
    <a:custClr name="Lemon Tint1">
      <a:srgbClr val="FFE48E"/>
    </a:custClr>
    <a:custClr name="Rose Tint1">
      <a:srgbClr val="F4729D"/>
    </a:custClr>
    <a:custClr name="Steel Tint1">
      <a:srgbClr val="979D9D"/>
    </a:custClr>
    <a:custClr name="White">
      <a:srgbClr val="FFFFFF"/>
    </a:custClr>
    <a:custClr name="White">
      <a:srgbClr val="FFFFFF"/>
    </a:custClr>
    <a:custClr name="White">
      <a:srgbClr val="FFFFFF"/>
    </a:custClr>
    <a:custClr name="Warning Yellow">
      <a:srgbClr val="F5AB23"/>
    </a:custClr>
    <a:custClr name="New Gartner Blue Tint2">
      <a:srgbClr val="9AACC7"/>
    </a:custClr>
    <a:custClr name="Sky Tint2">
      <a:srgbClr val="91DCF8"/>
    </a:custClr>
    <a:custClr name="Tangerine Tint2">
      <a:srgbClr val="FBC9A6"/>
    </a:custClr>
    <a:custClr name="Lemon Tint2">
      <a:srgbClr val="FFEDB3"/>
    </a:custClr>
    <a:custClr name="Rose Tint2">
      <a:srgbClr val="F8A1BD"/>
    </a:custClr>
    <a:custClr name="Border Gray">
      <a:srgbClr val="D3D3D3"/>
    </a:custClr>
    <a:custClr name="White">
      <a:srgbClr val="FFFFFF"/>
    </a:custClr>
    <a:custClr name="White">
      <a:srgbClr val="FFFFFF"/>
    </a:custClr>
    <a:custClr name="White">
      <a:srgbClr val="FFFFFF"/>
    </a:custClr>
    <a:custClr name="Success Green">
      <a:srgbClr val="00A76D"/>
    </a:custClr>
    <a:custClr name="New Gartner Blue Tint3">
      <a:srgbClr val="C0D1E0"/>
    </a:custClr>
    <a:custClr name="Sky Tint3">
      <a:srgbClr val="DAF3FD"/>
    </a:custClr>
    <a:custClr name="White">
      <a:srgbClr val="FFFFFF"/>
    </a:custClr>
    <a:custClr name="White">
      <a:srgbClr val="FFFFFF"/>
    </a:custClr>
    <a:custClr name="Rose Tint3">
      <a:srgbClr val="F9C1D2"/>
    </a:custClr>
    <a:custClr name="Background Gray">
      <a:srgbClr val="F4F4F4"/>
    </a:custClr>
    <a:custClr name="White">
      <a:srgbClr val="FFFFFF"/>
    </a:custClr>
    <a:custClr name="White">
      <a:srgbClr val="FFFFFF"/>
    </a:custClr>
    <a:custClr name="White">
      <a:srgbClr val="FFFFFF"/>
    </a:custClr>
    <a:custClr name="White">
      <a:srgbClr val="FFFFFF"/>
    </a:custClr>
    <a:custClr name="New Gartner Blue Dark">
      <a:srgbClr val="355578"/>
    </a:custClr>
    <a:custClr name="Sky Dark">
      <a:srgbClr val="0074AD"/>
    </a:custClr>
    <a:custClr name="Tangerine Dark">
      <a:srgbClr val="932F18"/>
    </a:custClr>
    <a:custClr name="Lemon Dark">
      <a:srgbClr val="BF920B"/>
    </a:custClr>
    <a:custClr name="Rose Dark">
      <a:srgbClr val="AF0D43"/>
    </a:custClr>
    <a:custClr name="Steel Dark">
      <a:srgbClr val="535A54"/>
    </a:custClr>
    <a:custClr name="White">
      <a:srgbClr val="FFFFFF"/>
    </a:custClr>
    <a:custClr name="White">
      <a:srgbClr val="FFFFFF"/>
    </a:custClr>
    <a:custClr name="White">
      <a:srgbClr val="FFFFFF"/>
    </a:custClr>
    <a:custClr name="White">
      <a:srgbClr val="FFFFFF"/>
    </a:custClr>
  </a:custClrLst>
  <a:extLst>
    <a:ext uri="{05A4C25C-085E-4340-85A3-A5531E510DB2}">
      <thm15:themeFamily xmlns:thm15="http://schemas.microsoft.com/office/thememl/2012/main" name="2019_Gartner_Corporate_PPT_template_16x9-v2018-1204-002.potx" id="{BBA648B2-DA3E-4FB6-90FF-14FA4BC8EBA6}" vid="{C7526818-F4BE-4CE0-939B-3056AEC00F54}"/>
    </a:ext>
  </a:extLst>
</a:theme>
</file>

<file path=docProps/app.xml><?xml version="1.0" encoding="utf-8"?>
<Properties xmlns="http://schemas.openxmlformats.org/officeDocument/2006/extended-properties" xmlns:vt="http://schemas.openxmlformats.org/officeDocument/2006/docPropsVTypes">
  <Template>2018_Gartner_16x9_template</Template>
  <TotalTime>4113</TotalTime>
  <Pages>0</Pages>
  <Words>179</Words>
  <Characters>0</Characters>
  <Application>Microsoft Office PowerPoint</Application>
  <DocSecurity>0</DocSecurity>
  <PresentationFormat>Widescreen</PresentationFormat>
  <Lines>0</Lines>
  <Paragraphs>8</Paragraphs>
  <Slides>1</Slides>
  <Notes>1</Notes>
  <HiddenSlides>0</HiddenSlides>
  <MMClips>0</MMClips>
  <ScaleCrop>false</ScaleCrop>
  <HeadingPairs>
    <vt:vector size="6" baseType="variant">
      <vt:variant>
        <vt:lpstr>Fonts Used</vt:lpstr>
      </vt:variant>
      <vt:variant>
        <vt:i4>6</vt:i4>
      </vt:variant>
      <vt:variant>
        <vt:lpstr>Theme</vt:lpstr>
      </vt:variant>
      <vt:variant>
        <vt:i4>13</vt:i4>
      </vt:variant>
      <vt:variant>
        <vt:lpstr>Slide Titles</vt:lpstr>
      </vt:variant>
      <vt:variant>
        <vt:i4>1</vt:i4>
      </vt:variant>
    </vt:vector>
  </HeadingPairs>
  <TitlesOfParts>
    <vt:vector size="20" baseType="lpstr">
      <vt:lpstr>Arial</vt:lpstr>
      <vt:lpstr>Arial Black</vt:lpstr>
      <vt:lpstr>Arial Unicode MS</vt:lpstr>
      <vt:lpstr>Calibri</vt:lpstr>
      <vt:lpstr>Times New Roman</vt:lpstr>
      <vt:lpstr>Wingdings</vt:lpstr>
      <vt:lpstr>Blue bk accent color options</vt:lpstr>
      <vt:lpstr>1_Blue bk accent color options</vt:lpstr>
      <vt:lpstr>2_Blue bk accent color options</vt:lpstr>
      <vt:lpstr>6_Blue bk accent color options</vt:lpstr>
      <vt:lpstr>34_Blue bk accent color options</vt:lpstr>
      <vt:lpstr>105_Blue bk accent color options</vt:lpstr>
      <vt:lpstr>108_Blue bk accent color options</vt:lpstr>
      <vt:lpstr>109_Blue bk accent color options</vt:lpstr>
      <vt:lpstr>115_Blue bk accent color options</vt:lpstr>
      <vt:lpstr>116_Blue bk accent color options</vt:lpstr>
      <vt:lpstr>22_Blue bk accent color options</vt:lpstr>
      <vt:lpstr>43_Blue bk accent color options</vt:lpstr>
      <vt:lpstr>56_Blue bk accent color options</vt:lpstr>
      <vt:lpstr>PowerPoint Presentation</vt:lpstr>
    </vt:vector>
  </TitlesOfParts>
  <Manager/>
  <Company/>
  <LinksUpToDate>false</LinksUpToDate>
  <CharactersWithSpaces>0</CharactersWithSpaces>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Gartner for  Enterprise IT Leaders Leadership Partner Bios</dc:title>
  <dc:subject/>
  <dc:creator>Microsoft Office User</dc:creator>
  <cp:keywords/>
  <dc:description>Template version: 11 April 2016</dc:description>
  <cp:lastModifiedBy>Mohamed Elsharqawy</cp:lastModifiedBy>
  <cp:revision>278</cp:revision>
  <cp:lastPrinted>2001-12-21T16:48:17Z</cp:lastPrinted>
  <dcterms:created xsi:type="dcterms:W3CDTF">2018-04-10T14:56:06Z</dcterms:created>
  <dcterms:modified xsi:type="dcterms:W3CDTF">2024-09-24T07:49:00Z</dcterms:modified>
  <cp:category/>
  <cp:contentStatus/>
  <dc:language/>
  <cp:version/>
</cp:coreProperties>
</file>